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
  </p:notesMasterIdLst>
  <p:sldIdLst>
    <p:sldId id="49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FE9FFB-0553-04AE-6816-3FE3389CEB98}" name="Herbig, Y. Rebecca" initials="" userId="S::y.rebecca.herbig@advancedbionics.com::bc080238-ab6f-4078-a1ec-c99c2829d6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340"/>
    <a:srgbClr val="009CBD"/>
    <a:srgbClr val="ED323E"/>
    <a:srgbClr val="B6BD01"/>
    <a:srgbClr val="ED7D31"/>
    <a:srgbClr val="797979"/>
    <a:srgbClr val="424242"/>
    <a:srgbClr val="AAAAAA"/>
    <a:srgbClr val="D6D6D6"/>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3A08B-48EC-630B-A3CC-5A9D8F6CC859}" v="4" dt="2025-12-02T16:08:08.726"/>
    <p1510:client id="{173218E7-648C-2411-A48F-5D859CF29C82}" v="566" dt="2025-12-02T16:13:43.341"/>
    <p1510:client id="{7848DA4D-5FD7-CD6B-EFA5-93418178F244}" v="2" dt="2025-12-04T12:17:20.537"/>
    <p1510:client id="{F0051A8A-1D56-EB79-E382-42EF56629DE8}" v="19" dt="2025-12-02T15:57:42.159"/>
    <p1510:client id="{FE7AA1CC-651F-C5FE-F676-E227B2932823}" v="2" dt="2025-12-04T09:20:12.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on, Emeline" userId="S::emeline.guillon@cordis.com::b1af282c-f217-4e57-889e-60cf74217165" providerId="AD" clId="Web-{0AE3A08B-48EC-630B-A3CC-5A9D8F6CC859}"/>
    <pc:docChg chg="modSld">
      <pc:chgData name="Guillon, Emeline" userId="S::emeline.guillon@cordis.com::b1af282c-f217-4e57-889e-60cf74217165" providerId="AD" clId="Web-{0AE3A08B-48EC-630B-A3CC-5A9D8F6CC859}" dt="2025-12-02T16:08:06.945" v="0" actId="20577"/>
      <pc:docMkLst>
        <pc:docMk/>
      </pc:docMkLst>
      <pc:sldChg chg="modSp">
        <pc:chgData name="Guillon, Emeline" userId="S::emeline.guillon@cordis.com::b1af282c-f217-4e57-889e-60cf74217165" providerId="AD" clId="Web-{0AE3A08B-48EC-630B-A3CC-5A9D8F6CC859}" dt="2025-12-02T16:08:06.945" v="0" actId="20577"/>
        <pc:sldMkLst>
          <pc:docMk/>
          <pc:sldMk cId="2119158109" sldId="494"/>
        </pc:sldMkLst>
        <pc:spChg chg="mod">
          <ac:chgData name="Guillon, Emeline" userId="S::emeline.guillon@cordis.com::b1af282c-f217-4e57-889e-60cf74217165" providerId="AD" clId="Web-{0AE3A08B-48EC-630B-A3CC-5A9D8F6CC859}" dt="2025-12-02T16:08:06.945" v="0" actId="20577"/>
          <ac:spMkLst>
            <pc:docMk/>
            <pc:sldMk cId="2119158109" sldId="494"/>
            <ac:spMk id="58" creationId="{A184CA91-7A6C-B8DF-94BC-AA09A734A34F}"/>
          </ac:spMkLst>
        </pc:spChg>
      </pc:sldChg>
    </pc:docChg>
  </pc:docChgLst>
  <pc:docChgLst>
    <pc:chgData name="Guillon, Emeline" userId="S::emeline.guillon@cordis.com::b1af282c-f217-4e57-889e-60cf74217165" providerId="AD" clId="Web-{F0051A8A-1D56-EB79-E382-42EF56629DE8}"/>
    <pc:docChg chg="modSld">
      <pc:chgData name="Guillon, Emeline" userId="S::emeline.guillon@cordis.com::b1af282c-f217-4e57-889e-60cf74217165" providerId="AD" clId="Web-{F0051A8A-1D56-EB79-E382-42EF56629DE8}" dt="2025-12-02T15:57:42.144" v="8" actId="20577"/>
      <pc:docMkLst>
        <pc:docMk/>
      </pc:docMkLst>
      <pc:sldChg chg="modSp">
        <pc:chgData name="Guillon, Emeline" userId="S::emeline.guillon@cordis.com::b1af282c-f217-4e57-889e-60cf74217165" providerId="AD" clId="Web-{F0051A8A-1D56-EB79-E382-42EF56629DE8}" dt="2025-12-02T15:57:42.144" v="8" actId="20577"/>
        <pc:sldMkLst>
          <pc:docMk/>
          <pc:sldMk cId="2119158109" sldId="494"/>
        </pc:sldMkLst>
        <pc:spChg chg="mod">
          <ac:chgData name="Guillon, Emeline" userId="S::emeline.guillon@cordis.com::b1af282c-f217-4e57-889e-60cf74217165" providerId="AD" clId="Web-{F0051A8A-1D56-EB79-E382-42EF56629DE8}" dt="2025-12-02T15:57:42.144" v="8" actId="20577"/>
          <ac:spMkLst>
            <pc:docMk/>
            <pc:sldMk cId="2119158109" sldId="494"/>
            <ac:spMk id="4" creationId="{EB878CC2-4F21-CF45-1210-E7BD511D9528}"/>
          </ac:spMkLst>
        </pc:spChg>
      </pc:sldChg>
    </pc:docChg>
  </pc:docChgLst>
  <pc:docChgLst>
    <pc:chgData name="Timic, Dajana" userId="S::dajana.timic@cordis.com::7ae42037-e449-4cfb-aca4-3b81064fa79b" providerId="AD" clId="Web-{173218E7-648C-2411-A48F-5D859CF29C82}"/>
    <pc:docChg chg="modSld">
      <pc:chgData name="Timic, Dajana" userId="S::dajana.timic@cordis.com::7ae42037-e449-4cfb-aca4-3b81064fa79b" providerId="AD" clId="Web-{173218E7-648C-2411-A48F-5D859CF29C82}" dt="2025-12-02T16:13:41.903" v="397" actId="20577"/>
      <pc:docMkLst>
        <pc:docMk/>
      </pc:docMkLst>
      <pc:sldChg chg="addSp delSp modSp">
        <pc:chgData name="Timic, Dajana" userId="S::dajana.timic@cordis.com::7ae42037-e449-4cfb-aca4-3b81064fa79b" providerId="AD" clId="Web-{173218E7-648C-2411-A48F-5D859CF29C82}" dt="2025-12-02T16:13:41.903" v="397" actId="20577"/>
        <pc:sldMkLst>
          <pc:docMk/>
          <pc:sldMk cId="2119158109" sldId="494"/>
        </pc:sldMkLst>
        <pc:spChg chg="mod">
          <ac:chgData name="Timic, Dajana" userId="S::dajana.timic@cordis.com::7ae42037-e449-4cfb-aca4-3b81064fa79b" providerId="AD" clId="Web-{173218E7-648C-2411-A48F-5D859CF29C82}" dt="2025-12-02T16:13:41.903" v="397" actId="20577"/>
          <ac:spMkLst>
            <pc:docMk/>
            <pc:sldMk cId="2119158109" sldId="494"/>
            <ac:spMk id="4" creationId="{EB878CC2-4F21-CF45-1210-E7BD511D9528}"/>
          </ac:spMkLst>
        </pc:spChg>
        <pc:spChg chg="mod">
          <ac:chgData name="Timic, Dajana" userId="S::dajana.timic@cordis.com::7ae42037-e449-4cfb-aca4-3b81064fa79b" providerId="AD" clId="Web-{173218E7-648C-2411-A48F-5D859CF29C82}" dt="2025-12-02T16:06:04.012" v="376" actId="1076"/>
          <ac:spMkLst>
            <pc:docMk/>
            <pc:sldMk cId="2119158109" sldId="494"/>
            <ac:spMk id="6" creationId="{7964E0CC-E6E4-A6D3-C1A5-6A0D22693D35}"/>
          </ac:spMkLst>
        </pc:spChg>
        <pc:spChg chg="mod">
          <ac:chgData name="Timic, Dajana" userId="S::dajana.timic@cordis.com::7ae42037-e449-4cfb-aca4-3b81064fa79b" providerId="AD" clId="Web-{173218E7-648C-2411-A48F-5D859CF29C82}" dt="2025-12-02T16:06:04.059" v="378" actId="1076"/>
          <ac:spMkLst>
            <pc:docMk/>
            <pc:sldMk cId="2119158109" sldId="494"/>
            <ac:spMk id="12" creationId="{07A21E45-CE5B-B85B-515A-C95252E1F07B}"/>
          </ac:spMkLst>
        </pc:spChg>
        <pc:spChg chg="mod">
          <ac:chgData name="Timic, Dajana" userId="S::dajana.timic@cordis.com::7ae42037-e449-4cfb-aca4-3b81064fa79b" providerId="AD" clId="Web-{173218E7-648C-2411-A48F-5D859CF29C82}" dt="2025-12-02T16:06:04.105" v="380" actId="1076"/>
          <ac:spMkLst>
            <pc:docMk/>
            <pc:sldMk cId="2119158109" sldId="494"/>
            <ac:spMk id="13" creationId="{38351A58-291F-6F1C-1E9B-6B5A3C86CF6E}"/>
          </ac:spMkLst>
        </pc:spChg>
        <pc:spChg chg="mod">
          <ac:chgData name="Timic, Dajana" userId="S::dajana.timic@cordis.com::7ae42037-e449-4cfb-aca4-3b81064fa79b" providerId="AD" clId="Web-{173218E7-648C-2411-A48F-5D859CF29C82}" dt="2025-12-02T16:07:25.059" v="392" actId="1076"/>
          <ac:spMkLst>
            <pc:docMk/>
            <pc:sldMk cId="2119158109" sldId="494"/>
            <ac:spMk id="23" creationId="{C7E2E86C-4143-5A06-AAD7-E187C8767C93}"/>
          </ac:spMkLst>
        </pc:spChg>
        <pc:spChg chg="add del mod">
          <ac:chgData name="Timic, Dajana" userId="S::dajana.timic@cordis.com::7ae42037-e449-4cfb-aca4-3b81064fa79b" providerId="AD" clId="Web-{173218E7-648C-2411-A48F-5D859CF29C82}" dt="2025-12-02T16:07:07.590" v="391" actId="20577"/>
          <ac:spMkLst>
            <pc:docMk/>
            <pc:sldMk cId="2119158109" sldId="494"/>
            <ac:spMk id="25" creationId="{E8B96079-B30B-9D58-588D-DB972D298055}"/>
          </ac:spMkLst>
        </pc:spChg>
        <pc:spChg chg="mod">
          <ac:chgData name="Timic, Dajana" userId="S::dajana.timic@cordis.com::7ae42037-e449-4cfb-aca4-3b81064fa79b" providerId="AD" clId="Web-{173218E7-648C-2411-A48F-5D859CF29C82}" dt="2025-12-02T16:01:43.651" v="340" actId="1076"/>
          <ac:spMkLst>
            <pc:docMk/>
            <pc:sldMk cId="2119158109" sldId="494"/>
            <ac:spMk id="58" creationId="{A184CA91-7A6C-B8DF-94BC-AA09A734A34F}"/>
          </ac:spMkLst>
        </pc:spChg>
        <pc:spChg chg="mod">
          <ac:chgData name="Timic, Dajana" userId="S::dajana.timic@cordis.com::7ae42037-e449-4cfb-aca4-3b81064fa79b" providerId="AD" clId="Web-{173218E7-648C-2411-A48F-5D859CF29C82}" dt="2025-12-02T16:01:43.666" v="341" actId="1076"/>
          <ac:spMkLst>
            <pc:docMk/>
            <pc:sldMk cId="2119158109" sldId="494"/>
            <ac:spMk id="60" creationId="{817C8776-906D-A3AA-6731-C8014F8F3281}"/>
          </ac:spMkLst>
        </pc:spChg>
        <pc:grpChg chg="add">
          <ac:chgData name="Timic, Dajana" userId="S::dajana.timic@cordis.com::7ae42037-e449-4cfb-aca4-3b81064fa79b" providerId="AD" clId="Web-{173218E7-648C-2411-A48F-5D859CF29C82}" dt="2025-12-02T16:03:21.058" v="348"/>
          <ac:grpSpMkLst>
            <pc:docMk/>
            <pc:sldMk cId="2119158109" sldId="494"/>
            <ac:grpSpMk id="43" creationId="{84827E26-4EC7-B988-6EA1-0436227DD098}"/>
          </ac:grpSpMkLst>
        </pc:grpChg>
        <pc:picChg chg="add mod topLvl">
          <ac:chgData name="Timic, Dajana" userId="S::dajana.timic@cordis.com::7ae42037-e449-4cfb-aca4-3b81064fa79b" providerId="AD" clId="Web-{173218E7-648C-2411-A48F-5D859CF29C82}" dt="2025-12-02T16:03:27.308" v="349"/>
          <ac:picMkLst>
            <pc:docMk/>
            <pc:sldMk cId="2119158109" sldId="494"/>
            <ac:picMk id="19" creationId="{FAEE98D7-B416-A3B1-0AA7-CFADE3683F53}"/>
          </ac:picMkLst>
        </pc:picChg>
        <pc:picChg chg="add mod">
          <ac:chgData name="Timic, Dajana" userId="S::dajana.timic@cordis.com::7ae42037-e449-4cfb-aca4-3b81064fa79b" providerId="AD" clId="Web-{173218E7-648C-2411-A48F-5D859CF29C82}" dt="2025-12-02T16:05:28.621" v="367" actId="1076"/>
          <ac:picMkLst>
            <pc:docMk/>
            <pc:sldMk cId="2119158109" sldId="494"/>
            <ac:picMk id="20" creationId="{2F23279D-F25B-784E-DF80-B7CF8D778AC1}"/>
          </ac:picMkLst>
        </pc:picChg>
        <pc:picChg chg="add mod topLvl">
          <ac:chgData name="Timic, Dajana" userId="S::dajana.timic@cordis.com::7ae42037-e449-4cfb-aca4-3b81064fa79b" providerId="AD" clId="Web-{173218E7-648C-2411-A48F-5D859CF29C82}" dt="2025-12-02T16:04:25.886" v="355"/>
          <ac:picMkLst>
            <pc:docMk/>
            <pc:sldMk cId="2119158109" sldId="494"/>
            <ac:picMk id="32" creationId="{ADFB064B-A86F-824D-A98D-13A17EB67605}"/>
          </ac:picMkLst>
        </pc:picChg>
        <pc:picChg chg="add mod topLvl">
          <ac:chgData name="Timic, Dajana" userId="S::dajana.timic@cordis.com::7ae42037-e449-4cfb-aca4-3b81064fa79b" providerId="AD" clId="Web-{173218E7-648C-2411-A48F-5D859CF29C82}" dt="2025-12-02T16:03:07.464" v="347"/>
          <ac:picMkLst>
            <pc:docMk/>
            <pc:sldMk cId="2119158109" sldId="494"/>
            <ac:picMk id="34" creationId="{616574BE-F8AE-9264-2FB3-AF45D989CD9D}"/>
          </ac:picMkLst>
        </pc:picChg>
        <pc:picChg chg="add mod ord topLvl">
          <ac:chgData name="Timic, Dajana" userId="S::dajana.timic@cordis.com::7ae42037-e449-4cfb-aca4-3b81064fa79b" providerId="AD" clId="Web-{173218E7-648C-2411-A48F-5D859CF29C82}" dt="2025-12-02T16:02:38.417" v="344"/>
          <ac:picMkLst>
            <pc:docMk/>
            <pc:sldMk cId="2119158109" sldId="494"/>
            <ac:picMk id="40" creationId="{F47A8871-8061-58FE-D2F4-86A452F238E3}"/>
          </ac:picMkLst>
        </pc:picChg>
      </pc:sldChg>
      <pc:sldChg chg="delSp">
        <pc:chgData name="Timic, Dajana" userId="S::dajana.timic@cordis.com::7ae42037-e449-4cfb-aca4-3b81064fa79b" providerId="AD" clId="Web-{173218E7-648C-2411-A48F-5D859CF29C82}" dt="2025-12-02T16:13:27.060" v="393"/>
        <pc:sldMkLst>
          <pc:docMk/>
          <pc:sldMk cId="2523221186" sldId="495"/>
        </pc:sldMkLst>
      </pc:sldChg>
    </pc:docChg>
  </pc:docChgLst>
  <pc:docChgLst>
    <pc:chgData name="Guillon, Emeline" userId="S::emeline.guillon@cordis.com::b1af282c-f217-4e57-889e-60cf74217165" providerId="AD" clId="Web-{7848DA4D-5FD7-CD6B-EFA5-93418178F244}"/>
    <pc:docChg chg="delSld modSld">
      <pc:chgData name="Guillon, Emeline" userId="S::emeline.guillon@cordis.com::b1af282c-f217-4e57-889e-60cf74217165" providerId="AD" clId="Web-{7848DA4D-5FD7-CD6B-EFA5-93418178F244}" dt="2025-12-04T12:17:20.537" v="1" actId="1076"/>
      <pc:docMkLst>
        <pc:docMk/>
      </pc:docMkLst>
      <pc:sldChg chg="modSp">
        <pc:chgData name="Guillon, Emeline" userId="S::emeline.guillon@cordis.com::b1af282c-f217-4e57-889e-60cf74217165" providerId="AD" clId="Web-{7848DA4D-5FD7-CD6B-EFA5-93418178F244}" dt="2025-12-04T12:17:20.537" v="1" actId="1076"/>
        <pc:sldMkLst>
          <pc:docMk/>
          <pc:sldMk cId="2119158109" sldId="494"/>
        </pc:sldMkLst>
        <pc:picChg chg="mod">
          <ac:chgData name="Guillon, Emeline" userId="S::emeline.guillon@cordis.com::b1af282c-f217-4e57-889e-60cf74217165" providerId="AD" clId="Web-{7848DA4D-5FD7-CD6B-EFA5-93418178F244}" dt="2025-12-04T12:17:20.537" v="1" actId="1076"/>
          <ac:picMkLst>
            <pc:docMk/>
            <pc:sldMk cId="2119158109" sldId="494"/>
            <ac:picMk id="20" creationId="{2F23279D-F25B-784E-DF80-B7CF8D778AC1}"/>
          </ac:picMkLst>
        </pc:picChg>
      </pc:sldChg>
      <pc:sldChg chg="del">
        <pc:chgData name="Guillon, Emeline" userId="S::emeline.guillon@cordis.com::b1af282c-f217-4e57-889e-60cf74217165" providerId="AD" clId="Web-{7848DA4D-5FD7-CD6B-EFA5-93418178F244}" dt="2025-12-04T12:17:13.693" v="0"/>
        <pc:sldMkLst>
          <pc:docMk/>
          <pc:sldMk cId="2523221186" sldId="495"/>
        </pc:sldMkLst>
      </pc:sldChg>
    </pc:docChg>
  </pc:docChgLst>
  <pc:docChgLst>
    <pc:chgData name="Timic, Dajana" userId="S::dajana.timic@cordis.com::7ae42037-e449-4cfb-aca4-3b81064fa79b" providerId="AD" clId="Web-{FE7AA1CC-651F-C5FE-F676-E227B2932823}"/>
    <pc:docChg chg="modSld">
      <pc:chgData name="Timic, Dajana" userId="S::dajana.timic@cordis.com::7ae42037-e449-4cfb-aca4-3b81064fa79b" providerId="AD" clId="Web-{FE7AA1CC-651F-C5FE-F676-E227B2932823}" dt="2025-12-04T09:20:12.939" v="1"/>
      <pc:docMkLst>
        <pc:docMk/>
      </pc:docMkLst>
      <pc:sldChg chg="addSp delSp">
        <pc:chgData name="Timic, Dajana" userId="S::dajana.timic@cordis.com::7ae42037-e449-4cfb-aca4-3b81064fa79b" providerId="AD" clId="Web-{FE7AA1CC-651F-C5FE-F676-E227B2932823}" dt="2025-12-04T09:20:12.939" v="1"/>
        <pc:sldMkLst>
          <pc:docMk/>
          <pc:sldMk cId="2523221186" sldId="495"/>
        </pc:sldMkLst>
        <pc:spChg chg="add del">
          <ac:chgData name="Timic, Dajana" userId="S::dajana.timic@cordis.com::7ae42037-e449-4cfb-aca4-3b81064fa79b" providerId="AD" clId="Web-{FE7AA1CC-651F-C5FE-F676-E227B2932823}" dt="2025-12-04T09:20:12.939" v="1"/>
          <ac:spMkLst>
            <pc:docMk/>
            <pc:sldMk cId="2523221186" sldId="495"/>
            <ac:spMk id="2" creationId="{157CD789-6998-06C3-40AD-EF1F3E05E98B}"/>
          </ac:spMkLst>
        </pc:spChg>
      </pc:sldChg>
    </pc:docChg>
  </pc:docChgLst>
  <pc:docChgLst>
    <pc:chgData name="Timic, Dajana" userId="7ae42037-e449-4cfb-aca4-3b81064fa79b" providerId="ADAL" clId="{3D2AC959-403A-40A5-840A-55C17A092EDE}"/>
    <pc:docChg chg="undo redo custSel addSld delSld modSld modMainMaster">
      <pc:chgData name="Timic, Dajana" userId="7ae42037-e449-4cfb-aca4-3b81064fa79b" providerId="ADAL" clId="{3D2AC959-403A-40A5-840A-55C17A092EDE}" dt="2025-11-26T10:50:56.717" v="338" actId="12789"/>
      <pc:docMkLst>
        <pc:docMk/>
      </pc:docMkLst>
      <pc:sldChg chg="addSp delSp modSp mod">
        <pc:chgData name="Timic, Dajana" userId="7ae42037-e449-4cfb-aca4-3b81064fa79b" providerId="ADAL" clId="{3D2AC959-403A-40A5-840A-55C17A092EDE}" dt="2025-11-26T10:50:56.717" v="338" actId="12789"/>
        <pc:sldMkLst>
          <pc:docMk/>
          <pc:sldMk cId="2119158109" sldId="494"/>
        </pc:sldMkLst>
        <pc:spChg chg="add del mod">
          <ac:chgData name="Timic, Dajana" userId="7ae42037-e449-4cfb-aca4-3b81064fa79b" providerId="ADAL" clId="{3D2AC959-403A-40A5-840A-55C17A092EDE}" dt="2025-11-25T12:03:09.397" v="35" actId="20577"/>
          <ac:spMkLst>
            <pc:docMk/>
            <pc:sldMk cId="2119158109" sldId="494"/>
            <ac:spMk id="4" creationId="{EB878CC2-4F21-CF45-1210-E7BD511D9528}"/>
          </ac:spMkLst>
        </pc:spChg>
        <pc:spChg chg="mod">
          <ac:chgData name="Timic, Dajana" userId="7ae42037-e449-4cfb-aca4-3b81064fa79b" providerId="ADAL" clId="{3D2AC959-403A-40A5-840A-55C17A092EDE}" dt="2025-11-26T10:50:56.717" v="338" actId="12789"/>
          <ac:spMkLst>
            <pc:docMk/>
            <pc:sldMk cId="2119158109" sldId="494"/>
            <ac:spMk id="6" creationId="{7964E0CC-E6E4-A6D3-C1A5-6A0D22693D35}"/>
          </ac:spMkLst>
        </pc:spChg>
        <pc:spChg chg="mod">
          <ac:chgData name="Timic, Dajana" userId="7ae42037-e449-4cfb-aca4-3b81064fa79b" providerId="ADAL" clId="{3D2AC959-403A-40A5-840A-55C17A092EDE}" dt="2025-11-26T10:50:56.717" v="338" actId="12789"/>
          <ac:spMkLst>
            <pc:docMk/>
            <pc:sldMk cId="2119158109" sldId="494"/>
            <ac:spMk id="12" creationId="{07A21E45-CE5B-B85B-515A-C95252E1F07B}"/>
          </ac:spMkLst>
        </pc:spChg>
        <pc:spChg chg="mod">
          <ac:chgData name="Timic, Dajana" userId="7ae42037-e449-4cfb-aca4-3b81064fa79b" providerId="ADAL" clId="{3D2AC959-403A-40A5-840A-55C17A092EDE}" dt="2025-11-25T12:01:54.015" v="13" actId="207"/>
          <ac:spMkLst>
            <pc:docMk/>
            <pc:sldMk cId="2119158109" sldId="494"/>
            <ac:spMk id="13" creationId="{38351A58-291F-6F1C-1E9B-6B5A3C86CF6E}"/>
          </ac:spMkLst>
        </pc:spChg>
        <pc:spChg chg="mod">
          <ac:chgData name="Timic, Dajana" userId="7ae42037-e449-4cfb-aca4-3b81064fa79b" providerId="ADAL" clId="{3D2AC959-403A-40A5-840A-55C17A092EDE}" dt="2025-11-26T10:48:48.457" v="324" actId="1076"/>
          <ac:spMkLst>
            <pc:docMk/>
            <pc:sldMk cId="2119158109" sldId="494"/>
            <ac:spMk id="25" creationId="{E8B96079-B30B-9D58-588D-DB972D298055}"/>
          </ac:spMkLst>
        </pc:spChg>
        <pc:spChg chg="mod">
          <ac:chgData name="Timic, Dajana" userId="7ae42037-e449-4cfb-aca4-3b81064fa79b" providerId="ADAL" clId="{3D2AC959-403A-40A5-840A-55C17A092EDE}" dt="2025-11-26T10:50:38.666" v="336" actId="12789"/>
          <ac:spMkLst>
            <pc:docMk/>
            <pc:sldMk cId="2119158109" sldId="494"/>
            <ac:spMk id="58" creationId="{A184CA91-7A6C-B8DF-94BC-AA09A734A34F}"/>
          </ac:spMkLst>
        </pc:spChg>
        <pc:spChg chg="mod">
          <ac:chgData name="Timic, Dajana" userId="7ae42037-e449-4cfb-aca4-3b81064fa79b" providerId="ADAL" clId="{3D2AC959-403A-40A5-840A-55C17A092EDE}" dt="2025-11-26T10:50:43.260" v="337" actId="408"/>
          <ac:spMkLst>
            <pc:docMk/>
            <pc:sldMk cId="2119158109" sldId="494"/>
            <ac:spMk id="60" creationId="{817C8776-906D-A3AA-6731-C8014F8F3281}"/>
          </ac:spMkLst>
        </pc:spChg>
      </pc:sldChg>
      <pc:sldChg chg="addSp delSp modSp new mod">
        <pc:chgData name="Timic, Dajana" userId="7ae42037-e449-4cfb-aca4-3b81064fa79b" providerId="ADAL" clId="{3D2AC959-403A-40A5-840A-55C17A092EDE}" dt="2025-11-26T10:45:13.599" v="254" actId="34135"/>
        <pc:sldMkLst>
          <pc:docMk/>
          <pc:sldMk cId="2523221186" sldId="495"/>
        </pc:sldMkLst>
        <pc:picChg chg="mod">
          <ac:chgData name="Timic, Dajana" userId="7ae42037-e449-4cfb-aca4-3b81064fa79b" providerId="ADAL" clId="{3D2AC959-403A-40A5-840A-55C17A092EDE}" dt="2025-11-26T10:45:13.599" v="254" actId="34135"/>
          <ac:picMkLst>
            <pc:docMk/>
            <pc:sldMk cId="2523221186" sldId="495"/>
            <ac:picMk id="7" creationId="{88A99AD5-4725-2AEB-CA2A-C15BFEA93B76}"/>
          </ac:picMkLst>
        </pc:picChg>
      </pc:sldChg>
      <pc:sldMasterChg chg="modSldLayout">
        <pc:chgData name="Timic, Dajana" userId="7ae42037-e449-4cfb-aca4-3b81064fa79b" providerId="ADAL" clId="{3D2AC959-403A-40A5-840A-55C17A092EDE}" dt="2025-11-26T10:21:43.701" v="134" actId="478"/>
        <pc:sldMasterMkLst>
          <pc:docMk/>
          <pc:sldMasterMk cId="1669459126" sldId="2147483648"/>
        </pc:sldMasterMkLst>
        <pc:sldLayoutChg chg="addSp delSp modSp mod">
          <pc:chgData name="Timic, Dajana" userId="7ae42037-e449-4cfb-aca4-3b81064fa79b" providerId="ADAL" clId="{3D2AC959-403A-40A5-840A-55C17A092EDE}" dt="2025-11-26T10:21:43.701" v="134" actId="478"/>
          <pc:sldLayoutMkLst>
            <pc:docMk/>
            <pc:sldMasterMk cId="1669459126" sldId="2147483648"/>
            <pc:sldLayoutMk cId="4269466197" sldId="2147483709"/>
          </pc:sldLayoutMkLst>
          <pc:spChg chg="mod">
            <ac:chgData name="Timic, Dajana" userId="7ae42037-e449-4cfb-aca4-3b81064fa79b" providerId="ADAL" clId="{3D2AC959-403A-40A5-840A-55C17A092EDE}" dt="2025-11-25T11:59:49.328" v="4" actId="20577"/>
            <ac:spMkLst>
              <pc:docMk/>
              <pc:sldMasterMk cId="1669459126" sldId="2147483648"/>
              <pc:sldLayoutMk cId="4269466197" sldId="2147483709"/>
              <ac:spMk id="6" creationId="{87AF1336-258B-7A65-74F2-554E3CA37AFC}"/>
            </ac:spMkLst>
          </pc:spChg>
          <pc:grpChg chg="add mod">
            <ac:chgData name="Timic, Dajana" userId="7ae42037-e449-4cfb-aca4-3b81064fa79b" providerId="ADAL" clId="{3D2AC959-403A-40A5-840A-55C17A092EDE}" dt="2025-11-25T12:00:14.325" v="7"/>
            <ac:grpSpMkLst>
              <pc:docMk/>
              <pc:sldMasterMk cId="1669459126" sldId="2147483648"/>
              <pc:sldLayoutMk cId="4269466197" sldId="2147483709"/>
              <ac:grpSpMk id="8" creationId="{263D1D20-8AB9-50C2-B25D-5A0224F0A38C}"/>
            </ac:grpSpMkLst>
          </pc:grpChg>
          <pc:picChg chg="add mod">
            <ac:chgData name="Timic, Dajana" userId="7ae42037-e449-4cfb-aca4-3b81064fa79b" providerId="ADAL" clId="{3D2AC959-403A-40A5-840A-55C17A092EDE}" dt="2025-11-25T12:03:50.990" v="36" actId="14100"/>
            <ac:picMkLst>
              <pc:docMk/>
              <pc:sldMasterMk cId="1669459126" sldId="2147483648"/>
              <pc:sldLayoutMk cId="4269466197" sldId="2147483709"/>
              <ac:picMk id="3" creationId="{9F71D5A3-654E-02BD-CC89-4314BB122727}"/>
            </ac:picMkLst>
          </pc:picChg>
          <pc:cxnChg chg="mod">
            <ac:chgData name="Timic, Dajana" userId="7ae42037-e449-4cfb-aca4-3b81064fa79b" providerId="ADAL" clId="{3D2AC959-403A-40A5-840A-55C17A092EDE}" dt="2025-11-25T12:00:40.634" v="8" actId="208"/>
            <ac:cxnSpMkLst>
              <pc:docMk/>
              <pc:sldMasterMk cId="1669459126" sldId="2147483648"/>
              <pc:sldLayoutMk cId="4269466197" sldId="2147483709"/>
              <ac:cxnSpMk id="14" creationId="{CCF854B1-233C-728F-AAA6-7A2346810D54}"/>
            </ac:cxnSpMkLst>
          </pc:cxnChg>
          <pc:cxnChg chg="mod">
            <ac:chgData name="Timic, Dajana" userId="7ae42037-e449-4cfb-aca4-3b81064fa79b" providerId="ADAL" clId="{3D2AC959-403A-40A5-840A-55C17A092EDE}" dt="2025-11-25T12:00:40.634" v="8" actId="208"/>
            <ac:cxnSpMkLst>
              <pc:docMk/>
              <pc:sldMasterMk cId="1669459126" sldId="2147483648"/>
              <pc:sldLayoutMk cId="4269466197" sldId="2147483709"/>
              <ac:cxnSpMk id="15" creationId="{46F5120A-960E-4259-25C6-E9EEC3EF8891}"/>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aford"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aford" panose="00000500000000000000" pitchFamily="2" charset="0"/>
              </a:defRPr>
            </a:lvl1pPr>
          </a:lstStyle>
          <a:p>
            <a:fld id="{28C46E1D-28E8-3643-A3ED-6DAEBAB4DDA6}" type="datetimeFigureOut">
              <a:rPr lang="en-US" smtClean="0"/>
              <a:pPr/>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aford"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aford" panose="00000500000000000000" pitchFamily="2" charset="0"/>
              </a:defRPr>
            </a:lvl1pPr>
          </a:lstStyle>
          <a:p>
            <a:fld id="{C580F130-7028-E448-8E84-1C42A8812830}" type="slidenum">
              <a:rPr lang="en-US" smtClean="0"/>
              <a:pPr/>
              <a:t>‹#›</a:t>
            </a:fld>
            <a:endParaRPr lang="en-US"/>
          </a:p>
        </p:txBody>
      </p:sp>
    </p:spTree>
    <p:extLst>
      <p:ext uri="{BB962C8B-B14F-4D97-AF65-F5344CB8AC3E}">
        <p14:creationId xmlns:p14="http://schemas.microsoft.com/office/powerpoint/2010/main" val="85762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aford" panose="00000500000000000000" pitchFamily="2" charset="0"/>
        <a:ea typeface="+mn-ea"/>
        <a:cs typeface="+mn-cs"/>
      </a:defRPr>
    </a:lvl1pPr>
    <a:lvl2pPr marL="457200" algn="l" defTabSz="914400" rtl="0" eaLnBrk="1" latinLnBrk="0" hangingPunct="1">
      <a:defRPr sz="1200" kern="1200">
        <a:solidFill>
          <a:schemeClr val="tx1"/>
        </a:solidFill>
        <a:latin typeface="Seaford" panose="00000500000000000000" pitchFamily="2" charset="0"/>
        <a:ea typeface="+mn-ea"/>
        <a:cs typeface="+mn-cs"/>
      </a:defRPr>
    </a:lvl2pPr>
    <a:lvl3pPr marL="914400" algn="l" defTabSz="914400" rtl="0" eaLnBrk="1" latinLnBrk="0" hangingPunct="1">
      <a:defRPr sz="1200" kern="1200">
        <a:solidFill>
          <a:schemeClr val="tx1"/>
        </a:solidFill>
        <a:latin typeface="Seaford" panose="00000500000000000000" pitchFamily="2" charset="0"/>
        <a:ea typeface="+mn-ea"/>
        <a:cs typeface="+mn-cs"/>
      </a:defRPr>
    </a:lvl3pPr>
    <a:lvl4pPr marL="1371600" algn="l" defTabSz="914400" rtl="0" eaLnBrk="1" latinLnBrk="0" hangingPunct="1">
      <a:defRPr sz="1200" kern="1200">
        <a:solidFill>
          <a:schemeClr val="tx1"/>
        </a:solidFill>
        <a:latin typeface="Seaford" panose="00000500000000000000" pitchFamily="2" charset="0"/>
        <a:ea typeface="+mn-ea"/>
        <a:cs typeface="+mn-cs"/>
      </a:defRPr>
    </a:lvl4pPr>
    <a:lvl5pPr marL="1828800" algn="l" defTabSz="914400" rtl="0" eaLnBrk="1" latinLnBrk="0" hangingPunct="1">
      <a:defRPr sz="1200" kern="1200">
        <a:solidFill>
          <a:schemeClr val="tx1"/>
        </a:solidFill>
        <a:latin typeface="Seaford"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7E9F948-BFF2-3FAD-5E18-92DEF6F5F918}"/>
              </a:ext>
            </a:extLst>
          </p:cNvPr>
          <p:cNvSpPr>
            <a:spLocks noGrp="1"/>
          </p:cNvSpPr>
          <p:nvPr>
            <p:ph type="dt" sz="half" idx="10"/>
          </p:nvPr>
        </p:nvSpPr>
        <p:spPr/>
        <p:txBody>
          <a:bodyPr/>
          <a:lstStyle>
            <a:lvl1pPr>
              <a:defRPr>
                <a:latin typeface="Seaford" panose="00000500000000000000" pitchFamily="2" charset="0"/>
              </a:defRPr>
            </a:lvl1pPr>
          </a:lstStyle>
          <a:p>
            <a:r>
              <a:rPr lang="en-US"/>
              <a:t>© 2024 Cordis. All Rights Reserved. </a:t>
            </a:r>
          </a:p>
        </p:txBody>
      </p:sp>
      <p:sp>
        <p:nvSpPr>
          <p:cNvPr id="4" name="Footer Placeholder 3">
            <a:extLst>
              <a:ext uri="{FF2B5EF4-FFF2-40B4-BE49-F238E27FC236}">
                <a16:creationId xmlns:a16="http://schemas.microsoft.com/office/drawing/2014/main" id="{D8D0A43F-BE99-0DAF-F279-E7D0A121E56C}"/>
              </a:ext>
            </a:extLst>
          </p:cNvPr>
          <p:cNvSpPr>
            <a:spLocks noGrp="1"/>
          </p:cNvSpPr>
          <p:nvPr>
            <p:ph type="ftr" sz="quarter" idx="11"/>
          </p:nvPr>
        </p:nvSpPr>
        <p:spPr/>
        <p:txBody>
          <a:bodyPr/>
          <a:lstStyle>
            <a:lvl1pPr>
              <a:defRPr>
                <a:latin typeface="Seaford" panose="00000500000000000000" pitchFamily="2" charset="0"/>
              </a:defRPr>
            </a:lvl1pPr>
          </a:lstStyle>
          <a:p>
            <a:endParaRPr lang="en-US"/>
          </a:p>
        </p:txBody>
      </p:sp>
      <p:sp>
        <p:nvSpPr>
          <p:cNvPr id="5" name="Slide Number Placeholder 4">
            <a:extLst>
              <a:ext uri="{FF2B5EF4-FFF2-40B4-BE49-F238E27FC236}">
                <a16:creationId xmlns:a16="http://schemas.microsoft.com/office/drawing/2014/main" id="{C9A5C4F6-F344-9448-BE6C-2E5457A762D6}"/>
              </a:ext>
            </a:extLst>
          </p:cNvPr>
          <p:cNvSpPr>
            <a:spLocks noGrp="1"/>
          </p:cNvSpPr>
          <p:nvPr>
            <p:ph type="sldNum" sz="quarter" idx="12"/>
          </p:nvPr>
        </p:nvSpPr>
        <p:spPr>
          <a:xfrm>
            <a:off x="9046032" y="6369565"/>
            <a:ext cx="2743200" cy="365125"/>
          </a:xfrm>
        </p:spPr>
        <p:txBody>
          <a:bodyPr/>
          <a:lstStyle>
            <a:lvl1pPr>
              <a:defRPr>
                <a:latin typeface="Seaford" panose="00000500000000000000" pitchFamily="2" charset="0"/>
              </a:defRPr>
            </a:lvl1pPr>
          </a:lstStyle>
          <a:p>
            <a:fld id="{B10D2578-C103-F841-9BCE-0CC2009FC161}" type="slidenum">
              <a:rPr lang="en-US" smtClean="0"/>
              <a:pPr/>
              <a:t>‹#›</a:t>
            </a:fld>
            <a:endParaRPr lang="en-US"/>
          </a:p>
        </p:txBody>
      </p:sp>
      <p:pic>
        <p:nvPicPr>
          <p:cNvPr id="6" name="Picture 5" descr="A black and white logo&#10;&#10;Description automatically generated">
            <a:extLst>
              <a:ext uri="{FF2B5EF4-FFF2-40B4-BE49-F238E27FC236}">
                <a16:creationId xmlns:a16="http://schemas.microsoft.com/office/drawing/2014/main" id="{9A520281-F45F-E53A-2056-C908BC63855C}"/>
              </a:ext>
            </a:extLst>
          </p:cNvPr>
          <p:cNvPicPr>
            <a:picLocks noChangeAspect="1"/>
          </p:cNvPicPr>
          <p:nvPr userDrawn="1"/>
        </p:nvPicPr>
        <p:blipFill>
          <a:blip r:embed="rId2"/>
          <a:stretch>
            <a:fillRect/>
          </a:stretch>
        </p:blipFill>
        <p:spPr>
          <a:xfrm>
            <a:off x="741637" y="553469"/>
            <a:ext cx="10708726" cy="5589016"/>
          </a:xfrm>
          <a:prstGeom prst="rect">
            <a:avLst/>
          </a:prstGeom>
        </p:spPr>
      </p:pic>
    </p:spTree>
    <p:extLst>
      <p:ext uri="{BB962C8B-B14F-4D97-AF65-F5344CB8AC3E}">
        <p14:creationId xmlns:p14="http://schemas.microsoft.com/office/powerpoint/2010/main" val="2941763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9_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F06EE-406D-9484-45D9-3C0D235348F1}"/>
              </a:ext>
            </a:extLst>
          </p:cNvPr>
          <p:cNvSpPr>
            <a:spLocks noGrp="1"/>
          </p:cNvSpPr>
          <p:nvPr>
            <p:ph type="title" hasCustomPrompt="1"/>
          </p:nvPr>
        </p:nvSpPr>
        <p:spPr>
          <a:xfrm>
            <a:off x="1702816" y="798059"/>
            <a:ext cx="7845552" cy="480131"/>
          </a:xfrm>
        </p:spPr>
        <p:txBody>
          <a:bodyPr anchor="b">
            <a:spAutoFit/>
          </a:bodyPr>
          <a:lstStyle>
            <a:lvl1pPr>
              <a:defRPr sz="2800">
                <a:solidFill>
                  <a:srgbClr val="EF3340"/>
                </a:solidFill>
                <a:latin typeface="Seaford" panose="00000500000000000000" pitchFamily="2" charset="0"/>
              </a:defRPr>
            </a:lvl1pPr>
          </a:lstStyle>
          <a:p>
            <a:r>
              <a:rPr lang="en-US"/>
              <a:t>Headline goes here</a:t>
            </a:r>
          </a:p>
        </p:txBody>
      </p:sp>
      <p:sp>
        <p:nvSpPr>
          <p:cNvPr id="4" name="Footer Placeholder 3">
            <a:extLst>
              <a:ext uri="{FF2B5EF4-FFF2-40B4-BE49-F238E27FC236}">
                <a16:creationId xmlns:a16="http://schemas.microsoft.com/office/drawing/2014/main" id="{776D44A1-341D-F839-7DA2-14B707B813FB}"/>
              </a:ext>
            </a:extLst>
          </p:cNvPr>
          <p:cNvSpPr>
            <a:spLocks noGrp="1"/>
          </p:cNvSpPr>
          <p:nvPr>
            <p:ph type="ftr" sz="quarter" idx="11"/>
          </p:nvPr>
        </p:nvSpPr>
        <p:spPr/>
        <p:txBody>
          <a:bodyPr/>
          <a:lstStyle>
            <a:lvl1pPr>
              <a:defRPr>
                <a:latin typeface="Seaford" panose="00000500000000000000" pitchFamily="2" charset="0"/>
              </a:defRPr>
            </a:lvl1pPr>
          </a:lstStyle>
          <a:p>
            <a:endParaRPr lang="en-US"/>
          </a:p>
        </p:txBody>
      </p:sp>
      <p:sp>
        <p:nvSpPr>
          <p:cNvPr id="9" name="Text Placeholder 8">
            <a:extLst>
              <a:ext uri="{FF2B5EF4-FFF2-40B4-BE49-F238E27FC236}">
                <a16:creationId xmlns:a16="http://schemas.microsoft.com/office/drawing/2014/main" id="{3793B46D-1DB6-E0C4-1DBB-7CBB99F40662}"/>
              </a:ext>
            </a:extLst>
          </p:cNvPr>
          <p:cNvSpPr>
            <a:spLocks noGrp="1"/>
          </p:cNvSpPr>
          <p:nvPr>
            <p:ph type="body" sz="quarter" idx="14" hasCustomPrompt="1"/>
          </p:nvPr>
        </p:nvSpPr>
        <p:spPr>
          <a:xfrm>
            <a:off x="1705651" y="2408055"/>
            <a:ext cx="7232904" cy="3257302"/>
          </a:xfrm>
        </p:spPr>
        <p:txBody>
          <a:bodyPr>
            <a:spAutoFit/>
          </a:bodyPr>
          <a:lstStyle>
            <a:lvl1pPr marL="0" indent="0">
              <a:buNone/>
              <a:defRPr sz="2100">
                <a:solidFill>
                  <a:srgbClr val="AAAAAA"/>
                </a:solidFill>
                <a:latin typeface="Seaford" panose="00000500000000000000" pitchFamily="2" charset="0"/>
              </a:defRPr>
            </a:lvl1pPr>
          </a:lstStyle>
          <a:p>
            <a:pPr lvl="0"/>
            <a:r>
              <a:rPr lang="en-US"/>
              <a:t>Body copy should be 16 pt. Lorem ipsum dolor sit amet, consectetuer adipiscing elit. Maecenas porttitor congue massa. Fusce posuere, magna sed pulvinar ultricies, purus lectus malesuada libero, sit amet commodo magna eros quis </a:t>
            </a:r>
            <a:r>
              <a:rPr lang="en-US" err="1"/>
              <a:t>urna</a:t>
            </a:r>
            <a:r>
              <a:rPr lang="en-US"/>
              <a:t>.</a:t>
            </a:r>
          </a:p>
          <a:p>
            <a:pPr lvl="0"/>
            <a:endParaRPr lang="en-US"/>
          </a:p>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
        <p:nvSpPr>
          <p:cNvPr id="6" name="Date Placeholder 2">
            <a:extLst>
              <a:ext uri="{FF2B5EF4-FFF2-40B4-BE49-F238E27FC236}">
                <a16:creationId xmlns:a16="http://schemas.microsoft.com/office/drawing/2014/main" id="{87AF1336-258B-7A65-74F2-554E3CA37AFC}"/>
              </a:ext>
            </a:extLst>
          </p:cNvPr>
          <p:cNvSpPr>
            <a:spLocks noGrp="1"/>
          </p:cNvSpPr>
          <p:nvPr>
            <p:ph type="dt" sz="half" idx="10"/>
          </p:nvPr>
        </p:nvSpPr>
        <p:spPr>
          <a:xfrm>
            <a:off x="402770" y="6356350"/>
            <a:ext cx="2743200" cy="365125"/>
          </a:xfrm>
        </p:spPr>
        <p:txBody>
          <a:bodyPr/>
          <a:lstStyle>
            <a:lvl1pPr>
              <a:defRPr>
                <a:latin typeface="Seaford" panose="00000500000000000000" pitchFamily="2" charset="0"/>
              </a:defRPr>
            </a:lvl1pPr>
          </a:lstStyle>
          <a:p>
            <a:r>
              <a:rPr lang="en-US">
                <a:solidFill>
                  <a:srgbClr val="797979"/>
                </a:solidFill>
              </a:rPr>
              <a:t>© 2025 Cordis. All Rights Reserved. </a:t>
            </a:r>
          </a:p>
        </p:txBody>
      </p:sp>
      <p:sp>
        <p:nvSpPr>
          <p:cNvPr id="11" name="Slide Number Placeholder 4">
            <a:extLst>
              <a:ext uri="{FF2B5EF4-FFF2-40B4-BE49-F238E27FC236}">
                <a16:creationId xmlns:a16="http://schemas.microsoft.com/office/drawing/2014/main" id="{65829894-9E9B-9314-0026-B7F85FB933A4}"/>
              </a:ext>
            </a:extLst>
          </p:cNvPr>
          <p:cNvSpPr>
            <a:spLocks noGrp="1"/>
          </p:cNvSpPr>
          <p:nvPr>
            <p:ph type="sldNum" sz="quarter" idx="12"/>
          </p:nvPr>
        </p:nvSpPr>
        <p:spPr>
          <a:xfrm>
            <a:off x="9473514" y="6369565"/>
            <a:ext cx="1171788" cy="365125"/>
          </a:xfrm>
        </p:spPr>
        <p:txBody>
          <a:bodyPr/>
          <a:lstStyle>
            <a:lvl1pPr>
              <a:defRPr>
                <a:latin typeface="Seaford" panose="00000500000000000000" pitchFamily="2" charset="0"/>
              </a:defRPr>
            </a:lvl1pPr>
          </a:lstStyle>
          <a:p>
            <a:fld id="{B10D2578-C103-F841-9BCE-0CC2009FC161}" type="slidenum">
              <a:rPr lang="en-US" smtClean="0"/>
              <a:pPr/>
              <a:t>‹#›</a:t>
            </a:fld>
            <a:endParaRPr lang="en-US"/>
          </a:p>
        </p:txBody>
      </p:sp>
      <p:pic>
        <p:nvPicPr>
          <p:cNvPr id="12" name="Picture 11">
            <a:extLst>
              <a:ext uri="{FF2B5EF4-FFF2-40B4-BE49-F238E27FC236}">
                <a16:creationId xmlns:a16="http://schemas.microsoft.com/office/drawing/2014/main" id="{6A10BAEA-A948-DB15-3048-F72E04CB6C32}"/>
              </a:ext>
            </a:extLst>
          </p:cNvPr>
          <p:cNvPicPr>
            <a:picLocks noChangeAspect="1"/>
          </p:cNvPicPr>
          <p:nvPr userDrawn="1"/>
        </p:nvPicPr>
        <p:blipFill>
          <a:blip r:embed="rId2"/>
          <a:srcRect t="2803" b="2803"/>
          <a:stretch/>
        </p:blipFill>
        <p:spPr>
          <a:xfrm>
            <a:off x="10810775" y="5758774"/>
            <a:ext cx="1027787" cy="907300"/>
          </a:xfrm>
          <a:prstGeom prst="rect">
            <a:avLst/>
          </a:prstGeom>
        </p:spPr>
      </p:pic>
      <p:pic>
        <p:nvPicPr>
          <p:cNvPr id="3" name="bg object 25">
            <a:extLst>
              <a:ext uri="{FF2B5EF4-FFF2-40B4-BE49-F238E27FC236}">
                <a16:creationId xmlns:a16="http://schemas.microsoft.com/office/drawing/2014/main" id="{9F71D5A3-654E-02BD-CC89-4314BB122727}"/>
              </a:ext>
            </a:extLst>
          </p:cNvPr>
          <p:cNvPicPr/>
          <p:nvPr userDrawn="1"/>
        </p:nvPicPr>
        <p:blipFill>
          <a:blip r:embed="rId3" cstate="print"/>
          <a:stretch>
            <a:fillRect/>
          </a:stretch>
        </p:blipFill>
        <p:spPr>
          <a:xfrm>
            <a:off x="0" y="10"/>
            <a:ext cx="12197634" cy="123299"/>
          </a:xfrm>
          <a:prstGeom prst="rect">
            <a:avLst/>
          </a:prstGeom>
        </p:spPr>
      </p:pic>
      <p:grpSp>
        <p:nvGrpSpPr>
          <p:cNvPr id="8" name="Group 7">
            <a:extLst>
              <a:ext uri="{FF2B5EF4-FFF2-40B4-BE49-F238E27FC236}">
                <a16:creationId xmlns:a16="http://schemas.microsoft.com/office/drawing/2014/main" id="{263D1D20-8AB9-50C2-B25D-5A0224F0A38C}"/>
              </a:ext>
            </a:extLst>
          </p:cNvPr>
          <p:cNvGrpSpPr/>
          <p:nvPr userDrawn="1"/>
        </p:nvGrpSpPr>
        <p:grpSpPr>
          <a:xfrm>
            <a:off x="-1873" y="6187152"/>
            <a:ext cx="10886401" cy="57861"/>
            <a:chOff x="-1873" y="6187152"/>
            <a:chExt cx="10671889" cy="55123"/>
          </a:xfrm>
        </p:grpSpPr>
        <p:cxnSp>
          <p:nvCxnSpPr>
            <p:cNvPr id="14" name="Straight Connector 13">
              <a:extLst>
                <a:ext uri="{FF2B5EF4-FFF2-40B4-BE49-F238E27FC236}">
                  <a16:creationId xmlns:a16="http://schemas.microsoft.com/office/drawing/2014/main" id="{CCF854B1-233C-728F-AAA6-7A2346810D54}"/>
                </a:ext>
              </a:extLst>
            </p:cNvPr>
            <p:cNvCxnSpPr>
              <a:cxnSpLocks/>
            </p:cNvCxnSpPr>
            <p:nvPr userDrawn="1"/>
          </p:nvCxnSpPr>
          <p:spPr>
            <a:xfrm>
              <a:off x="-1873" y="6187152"/>
              <a:ext cx="10667957"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46F5120A-960E-4259-25C6-E9EEC3EF8891}"/>
                </a:ext>
              </a:extLst>
            </p:cNvPr>
            <p:cNvCxnSpPr>
              <a:cxnSpLocks/>
            </p:cNvCxnSpPr>
            <p:nvPr userDrawn="1"/>
          </p:nvCxnSpPr>
          <p:spPr>
            <a:xfrm>
              <a:off x="2059" y="6242275"/>
              <a:ext cx="10667957"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269466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10079D-E8F3-13FE-5BEE-25E5F1F44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5FCDF0-2727-B53E-1B38-C5665E2E2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AEDAF-915E-7426-4D6B-8EACD7981BC3}"/>
              </a:ext>
            </a:extLst>
          </p:cNvPr>
          <p:cNvSpPr>
            <a:spLocks noGrp="1"/>
          </p:cNvSpPr>
          <p:nvPr>
            <p:ph type="dt" sz="half" idx="2"/>
          </p:nvPr>
        </p:nvSpPr>
        <p:spPr>
          <a:xfrm>
            <a:off x="402770" y="6356350"/>
            <a:ext cx="2743200" cy="365125"/>
          </a:xfrm>
          <a:prstGeom prst="rect">
            <a:avLst/>
          </a:prstGeom>
        </p:spPr>
        <p:txBody>
          <a:bodyPr vert="horz" lIns="91440" tIns="45720" rIns="91440" bIns="45720" rtlCol="0" anchor="ctr"/>
          <a:lstStyle>
            <a:lvl1pPr algn="l">
              <a:defRPr sz="800">
                <a:solidFill>
                  <a:srgbClr val="424242"/>
                </a:solidFill>
                <a:latin typeface="Seaford" panose="00000500000000000000" pitchFamily="2" charset="0"/>
              </a:defRPr>
            </a:lvl1pPr>
          </a:lstStyle>
          <a:p>
            <a:r>
              <a:rPr lang="en-US"/>
              <a:t>© 2024 Cordis. All Rights Reserved. </a:t>
            </a:r>
          </a:p>
        </p:txBody>
      </p:sp>
      <p:sp>
        <p:nvSpPr>
          <p:cNvPr id="5" name="Footer Placeholder 4">
            <a:extLst>
              <a:ext uri="{FF2B5EF4-FFF2-40B4-BE49-F238E27FC236}">
                <a16:creationId xmlns:a16="http://schemas.microsoft.com/office/drawing/2014/main" id="{8534B1DF-2014-D5A8-C4E2-568F5D067845}"/>
              </a:ext>
            </a:extLst>
          </p:cNvPr>
          <p:cNvSpPr>
            <a:spLocks noGrp="1"/>
          </p:cNvSpPr>
          <p:nvPr>
            <p:ph type="ftr" sz="quarter" idx="3"/>
          </p:nvPr>
        </p:nvSpPr>
        <p:spPr>
          <a:xfrm>
            <a:off x="4038600" y="764812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aford"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743B05AD-7AD3-0337-3549-85F97D328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aford" panose="00000500000000000000" pitchFamily="2" charset="0"/>
              </a:defRPr>
            </a:lvl1pPr>
          </a:lstStyle>
          <a:p>
            <a:fld id="{B10D2578-C103-F841-9BCE-0CC2009FC161}" type="slidenum">
              <a:rPr lang="en-US" smtClean="0"/>
              <a:pPr/>
              <a:t>‹#›</a:t>
            </a:fld>
            <a:endParaRPr lang="en-US"/>
          </a:p>
        </p:txBody>
      </p:sp>
    </p:spTree>
    <p:extLst>
      <p:ext uri="{BB962C8B-B14F-4D97-AF65-F5344CB8AC3E}">
        <p14:creationId xmlns:p14="http://schemas.microsoft.com/office/powerpoint/2010/main" val="1669459126"/>
      </p:ext>
    </p:extLst>
  </p:cSld>
  <p:clrMap bg1="lt1" tx1="dk1" bg2="lt2" tx2="dk2" accent1="accent1" accent2="accent2" accent3="accent3" accent4="accent4" accent5="accent5" accent6="accent6" hlink="hlink" folHlink="folHlink"/>
  <p:sldLayoutIdLst>
    <p:sldLayoutId id="2147483660" r:id="rId1"/>
    <p:sldLayoutId id="2147483709" r:id="rId2"/>
  </p:sldLayoutIdLst>
  <p:hf sldNum="0" hdr="0" ftr="0"/>
  <p:txStyles>
    <p:titleStyle>
      <a:lvl1pPr algn="l" defTabSz="914400" rtl="0" eaLnBrk="1" latinLnBrk="0" hangingPunct="1">
        <a:lnSpc>
          <a:spcPct val="90000"/>
        </a:lnSpc>
        <a:spcBef>
          <a:spcPct val="0"/>
        </a:spcBef>
        <a:buNone/>
        <a:defRPr sz="4400" b="1" kern="1200" cap="all" baseline="0">
          <a:solidFill>
            <a:schemeClr val="tx1"/>
          </a:solidFill>
          <a:latin typeface="Seaford"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aford"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aford"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aford"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aford"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aford"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878CC2-4F21-CF45-1210-E7BD511D9528}"/>
              </a:ext>
            </a:extLst>
          </p:cNvPr>
          <p:cNvSpPr>
            <a:spLocks noGrp="1"/>
          </p:cNvSpPr>
          <p:nvPr>
            <p:ph type="body" sz="quarter" idx="14"/>
          </p:nvPr>
        </p:nvSpPr>
        <p:spPr>
          <a:xfrm>
            <a:off x="984946" y="3426727"/>
            <a:ext cx="5717895" cy="2156488"/>
          </a:xfrm>
        </p:spPr>
        <p:txBody>
          <a:bodyPr vert="horz" wrap="square" lIns="91440" tIns="45720" rIns="91440" bIns="45720" rtlCol="0" anchor="t">
            <a:spAutoFit/>
          </a:bodyPr>
          <a:lstStyle/>
          <a:p>
            <a:pPr>
              <a:buClr>
                <a:schemeClr val="bg1"/>
              </a:buClr>
            </a:pPr>
            <a:r>
              <a:rPr lang="en-US" sz="1400" b="1">
                <a:solidFill>
                  <a:schemeClr val="bg1"/>
                </a:solidFill>
                <a:latin typeface="Avenir Next LT Pro"/>
              </a:rPr>
              <a:t>      Learning Objective:</a:t>
            </a:r>
          </a:p>
          <a:p>
            <a:pPr marL="285750" indent="-285750">
              <a:buChar char="•"/>
            </a:pPr>
            <a:r>
              <a:rPr lang="en-US" sz="1400">
                <a:solidFill>
                  <a:schemeClr val="bg1"/>
                </a:solidFill>
                <a:latin typeface="Avenir Next LT Pro"/>
              </a:rPr>
              <a:t>Assess the newest clinical data from SUCCESS PTA and Japan SFA studies to inform real-world treatment decisions.</a:t>
            </a:r>
          </a:p>
          <a:p>
            <a:pPr marL="285750" indent="-285750">
              <a:buChar char="•"/>
            </a:pPr>
            <a:r>
              <a:rPr lang="en-US" sz="1400">
                <a:solidFill>
                  <a:schemeClr val="bg1"/>
                </a:solidFill>
                <a:latin typeface="Avenir Next LT Pro"/>
              </a:rPr>
              <a:t>Explore how SELUTION SLR™ DEB technology and drug formulation support vascular healing.</a:t>
            </a:r>
          </a:p>
          <a:p>
            <a:pPr marL="285750" indent="-285750">
              <a:buChar char="•"/>
            </a:pPr>
            <a:r>
              <a:rPr lang="en-US" sz="1400">
                <a:solidFill>
                  <a:schemeClr val="bg1"/>
                </a:solidFill>
                <a:latin typeface="Avenir Next LT Pro"/>
              </a:rPr>
              <a:t>Review clinical cases highlighting the impact of optimal vessel preparation in DEB outcomes.</a:t>
            </a:r>
            <a:endParaRPr lang="en-US" sz="1400">
              <a:solidFill>
                <a:schemeClr val="bg1"/>
              </a:solidFill>
            </a:endParaRPr>
          </a:p>
          <a:p>
            <a:endParaRPr lang="en-US" sz="1400"/>
          </a:p>
        </p:txBody>
      </p:sp>
      <p:sp>
        <p:nvSpPr>
          <p:cNvPr id="6" name="Graphic 21">
            <a:extLst>
              <a:ext uri="{FF2B5EF4-FFF2-40B4-BE49-F238E27FC236}">
                <a16:creationId xmlns:a16="http://schemas.microsoft.com/office/drawing/2014/main" id="{7964E0CC-E6E4-A6D3-C1A5-6A0D22693D35}"/>
              </a:ext>
            </a:extLst>
          </p:cNvPr>
          <p:cNvSpPr/>
          <p:nvPr/>
        </p:nvSpPr>
        <p:spPr>
          <a:xfrm>
            <a:off x="473894" y="2328675"/>
            <a:ext cx="409567" cy="409567"/>
          </a:xfrm>
          <a:custGeom>
            <a:avLst/>
            <a:gdLst>
              <a:gd name="connsiteX0" fmla="*/ 290110 w 409567"/>
              <a:gd name="connsiteY0" fmla="*/ 171318 h 409567"/>
              <a:gd name="connsiteX1" fmla="*/ 170653 w 409567"/>
              <a:gd name="connsiteY1" fmla="*/ 290776 h 409567"/>
              <a:gd name="connsiteX2" fmla="*/ 290110 w 409567"/>
              <a:gd name="connsiteY2" fmla="*/ 409567 h 409567"/>
              <a:gd name="connsiteX3" fmla="*/ 409567 w 409567"/>
              <a:gd name="connsiteY3" fmla="*/ 290110 h 409567"/>
              <a:gd name="connsiteX4" fmla="*/ 290110 w 409567"/>
              <a:gd name="connsiteY4" fmla="*/ 171318 h 409567"/>
              <a:gd name="connsiteX5" fmla="*/ 290110 w 409567"/>
              <a:gd name="connsiteY5" fmla="*/ 375436 h 409567"/>
              <a:gd name="connsiteX6" fmla="*/ 204784 w 409567"/>
              <a:gd name="connsiteY6" fmla="*/ 290776 h 409567"/>
              <a:gd name="connsiteX7" fmla="*/ 290110 w 409567"/>
              <a:gd name="connsiteY7" fmla="*/ 205449 h 409567"/>
              <a:gd name="connsiteX8" fmla="*/ 375436 w 409567"/>
              <a:gd name="connsiteY8" fmla="*/ 290110 h 409567"/>
              <a:gd name="connsiteX9" fmla="*/ 290110 w 409567"/>
              <a:gd name="connsiteY9" fmla="*/ 375436 h 409567"/>
              <a:gd name="connsiteX10" fmla="*/ 319240 w 409567"/>
              <a:gd name="connsiteY10" fmla="*/ 295110 h 409567"/>
              <a:gd name="connsiteX11" fmla="*/ 319240 w 409567"/>
              <a:gd name="connsiteY11" fmla="*/ 319240 h 409567"/>
              <a:gd name="connsiteX12" fmla="*/ 307175 w 409567"/>
              <a:gd name="connsiteY12" fmla="*/ 324241 h 409567"/>
              <a:gd name="connsiteX13" fmla="*/ 295110 w 409567"/>
              <a:gd name="connsiteY13" fmla="*/ 319240 h 409567"/>
              <a:gd name="connsiteX14" fmla="*/ 278045 w 409567"/>
              <a:gd name="connsiteY14" fmla="*/ 302175 h 409567"/>
              <a:gd name="connsiteX15" fmla="*/ 273045 w 409567"/>
              <a:gd name="connsiteY15" fmla="*/ 290110 h 409567"/>
              <a:gd name="connsiteX16" fmla="*/ 273045 w 409567"/>
              <a:gd name="connsiteY16" fmla="*/ 255979 h 409567"/>
              <a:gd name="connsiteX17" fmla="*/ 290110 w 409567"/>
              <a:gd name="connsiteY17" fmla="*/ 238914 h 409567"/>
              <a:gd name="connsiteX18" fmla="*/ 307175 w 409567"/>
              <a:gd name="connsiteY18" fmla="*/ 255979 h 409567"/>
              <a:gd name="connsiteX19" fmla="*/ 307175 w 409567"/>
              <a:gd name="connsiteY19" fmla="*/ 283045 h 409567"/>
              <a:gd name="connsiteX20" fmla="*/ 319240 w 409567"/>
              <a:gd name="connsiteY20" fmla="*/ 295110 h 409567"/>
              <a:gd name="connsiteX21" fmla="*/ 409567 w 409567"/>
              <a:gd name="connsiteY21" fmla="*/ 119457 h 409567"/>
              <a:gd name="connsiteX22" fmla="*/ 409567 w 409567"/>
              <a:gd name="connsiteY22" fmla="*/ 153588 h 409567"/>
              <a:gd name="connsiteX23" fmla="*/ 392502 w 409567"/>
              <a:gd name="connsiteY23" fmla="*/ 170653 h 409567"/>
              <a:gd name="connsiteX24" fmla="*/ 375436 w 409567"/>
              <a:gd name="connsiteY24" fmla="*/ 153588 h 409567"/>
              <a:gd name="connsiteX25" fmla="*/ 375436 w 409567"/>
              <a:gd name="connsiteY25" fmla="*/ 119457 h 409567"/>
              <a:gd name="connsiteX26" fmla="*/ 324241 w 409567"/>
              <a:gd name="connsiteY26" fmla="*/ 68261 h 409567"/>
              <a:gd name="connsiteX27" fmla="*/ 85326 w 409567"/>
              <a:gd name="connsiteY27" fmla="*/ 68261 h 409567"/>
              <a:gd name="connsiteX28" fmla="*/ 34131 w 409567"/>
              <a:gd name="connsiteY28" fmla="*/ 119457 h 409567"/>
              <a:gd name="connsiteX29" fmla="*/ 34131 w 409567"/>
              <a:gd name="connsiteY29" fmla="*/ 136522 h 409567"/>
              <a:gd name="connsiteX30" fmla="*/ 187718 w 409567"/>
              <a:gd name="connsiteY30" fmla="*/ 136522 h 409567"/>
              <a:gd name="connsiteX31" fmla="*/ 204784 w 409567"/>
              <a:gd name="connsiteY31" fmla="*/ 153588 h 409567"/>
              <a:gd name="connsiteX32" fmla="*/ 187718 w 409567"/>
              <a:gd name="connsiteY32" fmla="*/ 170653 h 409567"/>
              <a:gd name="connsiteX33" fmla="*/ 34131 w 409567"/>
              <a:gd name="connsiteY33" fmla="*/ 170653 h 409567"/>
              <a:gd name="connsiteX34" fmla="*/ 34131 w 409567"/>
              <a:gd name="connsiteY34" fmla="*/ 324241 h 409567"/>
              <a:gd name="connsiteX35" fmla="*/ 85326 w 409567"/>
              <a:gd name="connsiteY35" fmla="*/ 375436 h 409567"/>
              <a:gd name="connsiteX36" fmla="*/ 153588 w 409567"/>
              <a:gd name="connsiteY36" fmla="*/ 375436 h 409567"/>
              <a:gd name="connsiteX37" fmla="*/ 170653 w 409567"/>
              <a:gd name="connsiteY37" fmla="*/ 392502 h 409567"/>
              <a:gd name="connsiteX38" fmla="*/ 153588 w 409567"/>
              <a:gd name="connsiteY38" fmla="*/ 409567 h 409567"/>
              <a:gd name="connsiteX39" fmla="*/ 85326 w 409567"/>
              <a:gd name="connsiteY39" fmla="*/ 409567 h 409567"/>
              <a:gd name="connsiteX40" fmla="*/ 0 w 409567"/>
              <a:gd name="connsiteY40" fmla="*/ 324241 h 409567"/>
              <a:gd name="connsiteX41" fmla="*/ 0 w 409567"/>
              <a:gd name="connsiteY41" fmla="*/ 119457 h 409567"/>
              <a:gd name="connsiteX42" fmla="*/ 85326 w 409567"/>
              <a:gd name="connsiteY42" fmla="*/ 34131 h 409567"/>
              <a:gd name="connsiteX43" fmla="*/ 102392 w 409567"/>
              <a:gd name="connsiteY43" fmla="*/ 34131 h 409567"/>
              <a:gd name="connsiteX44" fmla="*/ 102392 w 409567"/>
              <a:gd name="connsiteY44" fmla="*/ 17065 h 409567"/>
              <a:gd name="connsiteX45" fmla="*/ 119457 w 409567"/>
              <a:gd name="connsiteY45" fmla="*/ 0 h 409567"/>
              <a:gd name="connsiteX46" fmla="*/ 136522 w 409567"/>
              <a:gd name="connsiteY46" fmla="*/ 17065 h 409567"/>
              <a:gd name="connsiteX47" fmla="*/ 136522 w 409567"/>
              <a:gd name="connsiteY47" fmla="*/ 34131 h 409567"/>
              <a:gd name="connsiteX48" fmla="*/ 273045 w 409567"/>
              <a:gd name="connsiteY48" fmla="*/ 34131 h 409567"/>
              <a:gd name="connsiteX49" fmla="*/ 273045 w 409567"/>
              <a:gd name="connsiteY49" fmla="*/ 17065 h 409567"/>
              <a:gd name="connsiteX50" fmla="*/ 290110 w 409567"/>
              <a:gd name="connsiteY50" fmla="*/ 0 h 409567"/>
              <a:gd name="connsiteX51" fmla="*/ 307175 w 409567"/>
              <a:gd name="connsiteY51" fmla="*/ 17065 h 409567"/>
              <a:gd name="connsiteX52" fmla="*/ 307175 w 409567"/>
              <a:gd name="connsiteY52" fmla="*/ 34131 h 409567"/>
              <a:gd name="connsiteX53" fmla="*/ 324241 w 409567"/>
              <a:gd name="connsiteY53" fmla="*/ 34131 h 409567"/>
              <a:gd name="connsiteX54" fmla="*/ 409567 w 409567"/>
              <a:gd name="connsiteY54" fmla="*/ 119457 h 40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9567" h="409567">
                <a:moveTo>
                  <a:pt x="290110" y="171318"/>
                </a:moveTo>
                <a:cubicBezTo>
                  <a:pt x="224255" y="171318"/>
                  <a:pt x="170653" y="224903"/>
                  <a:pt x="170653" y="290776"/>
                </a:cubicBezTo>
                <a:cubicBezTo>
                  <a:pt x="170653" y="356272"/>
                  <a:pt x="224255" y="409567"/>
                  <a:pt x="290110" y="409567"/>
                </a:cubicBezTo>
                <a:cubicBezTo>
                  <a:pt x="355965" y="409567"/>
                  <a:pt x="409567" y="355982"/>
                  <a:pt x="409567" y="290110"/>
                </a:cubicBezTo>
                <a:cubicBezTo>
                  <a:pt x="409567" y="224613"/>
                  <a:pt x="355965" y="171318"/>
                  <a:pt x="290110" y="171318"/>
                </a:cubicBezTo>
                <a:close/>
                <a:moveTo>
                  <a:pt x="290110" y="375436"/>
                </a:moveTo>
                <a:cubicBezTo>
                  <a:pt x="243061" y="375436"/>
                  <a:pt x="204784" y="337449"/>
                  <a:pt x="204784" y="290776"/>
                </a:cubicBezTo>
                <a:cubicBezTo>
                  <a:pt x="204784" y="243726"/>
                  <a:pt x="243061" y="205449"/>
                  <a:pt x="290110" y="205449"/>
                </a:cubicBezTo>
                <a:cubicBezTo>
                  <a:pt x="337159" y="205449"/>
                  <a:pt x="375436" y="243436"/>
                  <a:pt x="375436" y="290110"/>
                </a:cubicBezTo>
                <a:cubicBezTo>
                  <a:pt x="375436" y="337159"/>
                  <a:pt x="337159" y="375436"/>
                  <a:pt x="290110" y="375436"/>
                </a:cubicBezTo>
                <a:close/>
                <a:moveTo>
                  <a:pt x="319240" y="295110"/>
                </a:moveTo>
                <a:cubicBezTo>
                  <a:pt x="325913" y="301783"/>
                  <a:pt x="325913" y="312568"/>
                  <a:pt x="319240" y="319240"/>
                </a:cubicBezTo>
                <a:cubicBezTo>
                  <a:pt x="315913" y="322568"/>
                  <a:pt x="311544" y="324241"/>
                  <a:pt x="307175" y="324241"/>
                </a:cubicBezTo>
                <a:cubicBezTo>
                  <a:pt x="302807" y="324241"/>
                  <a:pt x="298438" y="322568"/>
                  <a:pt x="295110" y="319240"/>
                </a:cubicBezTo>
                <a:lnTo>
                  <a:pt x="278045" y="302175"/>
                </a:lnTo>
                <a:cubicBezTo>
                  <a:pt x="274837" y="298967"/>
                  <a:pt x="273045" y="294632"/>
                  <a:pt x="273045" y="290110"/>
                </a:cubicBezTo>
                <a:lnTo>
                  <a:pt x="273045" y="255979"/>
                </a:lnTo>
                <a:cubicBezTo>
                  <a:pt x="273045" y="246559"/>
                  <a:pt x="280673" y="238914"/>
                  <a:pt x="290110" y="238914"/>
                </a:cubicBezTo>
                <a:cubicBezTo>
                  <a:pt x="299547" y="238914"/>
                  <a:pt x="307175" y="246559"/>
                  <a:pt x="307175" y="255979"/>
                </a:cubicBezTo>
                <a:lnTo>
                  <a:pt x="307175" y="283045"/>
                </a:lnTo>
                <a:lnTo>
                  <a:pt x="319240" y="295110"/>
                </a:lnTo>
                <a:close/>
                <a:moveTo>
                  <a:pt x="409567" y="119457"/>
                </a:moveTo>
                <a:lnTo>
                  <a:pt x="409567" y="153588"/>
                </a:lnTo>
                <a:cubicBezTo>
                  <a:pt x="409567" y="163008"/>
                  <a:pt x="401939" y="170653"/>
                  <a:pt x="392502" y="170653"/>
                </a:cubicBezTo>
                <a:cubicBezTo>
                  <a:pt x="383065" y="170653"/>
                  <a:pt x="375436" y="163008"/>
                  <a:pt x="375436" y="153588"/>
                </a:cubicBezTo>
                <a:lnTo>
                  <a:pt x="375436" y="119457"/>
                </a:lnTo>
                <a:cubicBezTo>
                  <a:pt x="375436" y="91231"/>
                  <a:pt x="352467" y="68261"/>
                  <a:pt x="324241" y="68261"/>
                </a:cubicBezTo>
                <a:lnTo>
                  <a:pt x="85326" y="68261"/>
                </a:lnTo>
                <a:cubicBezTo>
                  <a:pt x="57100" y="68261"/>
                  <a:pt x="34131" y="91231"/>
                  <a:pt x="34131" y="119457"/>
                </a:cubicBezTo>
                <a:lnTo>
                  <a:pt x="34131" y="136522"/>
                </a:lnTo>
                <a:lnTo>
                  <a:pt x="187718" y="136522"/>
                </a:lnTo>
                <a:cubicBezTo>
                  <a:pt x="197138" y="136522"/>
                  <a:pt x="204784" y="144168"/>
                  <a:pt x="204784" y="153588"/>
                </a:cubicBezTo>
                <a:cubicBezTo>
                  <a:pt x="204784" y="163008"/>
                  <a:pt x="197138" y="170653"/>
                  <a:pt x="187718" y="170653"/>
                </a:cubicBezTo>
                <a:lnTo>
                  <a:pt x="34131" y="170653"/>
                </a:lnTo>
                <a:lnTo>
                  <a:pt x="34131" y="324241"/>
                </a:lnTo>
                <a:cubicBezTo>
                  <a:pt x="34131" y="352467"/>
                  <a:pt x="57100" y="375436"/>
                  <a:pt x="85326" y="375436"/>
                </a:cubicBezTo>
                <a:lnTo>
                  <a:pt x="153588" y="375436"/>
                </a:lnTo>
                <a:cubicBezTo>
                  <a:pt x="163008" y="375436"/>
                  <a:pt x="170653" y="383082"/>
                  <a:pt x="170653" y="392502"/>
                </a:cubicBezTo>
                <a:cubicBezTo>
                  <a:pt x="170653" y="401922"/>
                  <a:pt x="163008" y="409567"/>
                  <a:pt x="153588" y="409567"/>
                </a:cubicBezTo>
                <a:lnTo>
                  <a:pt x="85326" y="409567"/>
                </a:lnTo>
                <a:cubicBezTo>
                  <a:pt x="38277" y="409567"/>
                  <a:pt x="0" y="371290"/>
                  <a:pt x="0" y="324241"/>
                </a:cubicBezTo>
                <a:lnTo>
                  <a:pt x="0" y="119457"/>
                </a:lnTo>
                <a:cubicBezTo>
                  <a:pt x="0" y="72408"/>
                  <a:pt x="38277" y="34131"/>
                  <a:pt x="85326" y="34131"/>
                </a:cubicBezTo>
                <a:lnTo>
                  <a:pt x="102392" y="34131"/>
                </a:lnTo>
                <a:lnTo>
                  <a:pt x="102392" y="17065"/>
                </a:lnTo>
                <a:cubicBezTo>
                  <a:pt x="102392" y="7645"/>
                  <a:pt x="110037" y="0"/>
                  <a:pt x="119457" y="0"/>
                </a:cubicBezTo>
                <a:cubicBezTo>
                  <a:pt x="128877" y="0"/>
                  <a:pt x="136522" y="7645"/>
                  <a:pt x="136522" y="17065"/>
                </a:cubicBezTo>
                <a:lnTo>
                  <a:pt x="136522" y="34131"/>
                </a:lnTo>
                <a:lnTo>
                  <a:pt x="273045" y="34131"/>
                </a:lnTo>
                <a:lnTo>
                  <a:pt x="273045" y="17065"/>
                </a:lnTo>
                <a:cubicBezTo>
                  <a:pt x="273045" y="7645"/>
                  <a:pt x="280673" y="0"/>
                  <a:pt x="290110" y="0"/>
                </a:cubicBezTo>
                <a:cubicBezTo>
                  <a:pt x="299547" y="0"/>
                  <a:pt x="307175" y="7645"/>
                  <a:pt x="307175" y="17065"/>
                </a:cubicBezTo>
                <a:lnTo>
                  <a:pt x="307175" y="34131"/>
                </a:lnTo>
                <a:lnTo>
                  <a:pt x="324241" y="34131"/>
                </a:lnTo>
                <a:cubicBezTo>
                  <a:pt x="371290" y="34131"/>
                  <a:pt x="409567" y="72408"/>
                  <a:pt x="409567" y="119457"/>
                </a:cubicBezTo>
                <a:close/>
              </a:path>
            </a:pathLst>
          </a:custGeom>
          <a:gradFill>
            <a:gsLst>
              <a:gs pos="0">
                <a:schemeClr val="accent1">
                  <a:lumMod val="5000"/>
                  <a:lumOff val="95000"/>
                </a:schemeClr>
              </a:gs>
              <a:gs pos="74000">
                <a:schemeClr val="bg1">
                  <a:lumMod val="85000"/>
                </a:schemeClr>
              </a:gs>
              <a:gs pos="83000">
                <a:schemeClr val="bg1">
                  <a:lumMod val="75000"/>
                </a:schemeClr>
              </a:gs>
              <a:gs pos="100000">
                <a:schemeClr val="bg1">
                  <a:lumMod val="65000"/>
                </a:schemeClr>
              </a:gs>
            </a:gsLst>
            <a:lin ang="5400000" scaled="1"/>
          </a:gradFill>
          <a:ln w="16669" cap="flat">
            <a:noFill/>
            <a:prstDash val="solid"/>
            <a:miter/>
          </a:ln>
        </p:spPr>
        <p:txBody>
          <a:bodyPr rtlCol="0" anchor="ctr"/>
          <a:lstStyle/>
          <a:p>
            <a:endParaRPr lang="de-DE">
              <a:latin typeface="Avenir Next LT Pro" panose="020B0504020202020204" pitchFamily="34" charset="0"/>
            </a:endParaRPr>
          </a:p>
        </p:txBody>
      </p:sp>
      <p:sp>
        <p:nvSpPr>
          <p:cNvPr id="23" name="Text Placeholder 3">
            <a:extLst>
              <a:ext uri="{FF2B5EF4-FFF2-40B4-BE49-F238E27FC236}">
                <a16:creationId xmlns:a16="http://schemas.microsoft.com/office/drawing/2014/main" id="{C7E2E86C-4143-5A06-AAD7-E187C8767C93}"/>
              </a:ext>
            </a:extLst>
          </p:cNvPr>
          <p:cNvSpPr txBox="1">
            <a:spLocks/>
          </p:cNvSpPr>
          <p:nvPr/>
        </p:nvSpPr>
        <p:spPr>
          <a:xfrm>
            <a:off x="1091335" y="2364264"/>
            <a:ext cx="2139150" cy="738664"/>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rgbClr val="AAAAA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400">
                <a:solidFill>
                  <a:schemeClr val="bg1"/>
                </a:solidFill>
                <a:latin typeface="Avenir Next LT Pro"/>
              </a:rPr>
              <a:t>Thursday</a:t>
            </a:r>
          </a:p>
          <a:p>
            <a:pPr>
              <a:lnSpc>
                <a:spcPct val="100000"/>
              </a:lnSpc>
              <a:spcBef>
                <a:spcPts val="0"/>
              </a:spcBef>
            </a:pPr>
            <a:r>
              <a:rPr lang="en-US" sz="1400">
                <a:solidFill>
                  <a:schemeClr val="bg1"/>
                </a:solidFill>
                <a:latin typeface="Avenir Next LT Pro"/>
              </a:rPr>
              <a:t>Dec. 11,  2025</a:t>
            </a:r>
          </a:p>
          <a:p>
            <a:pPr>
              <a:lnSpc>
                <a:spcPct val="100000"/>
              </a:lnSpc>
              <a:spcBef>
                <a:spcPts val="0"/>
              </a:spcBef>
            </a:pPr>
            <a:r>
              <a:rPr lang="en-US" sz="1400" b="1">
                <a:solidFill>
                  <a:schemeClr val="bg1"/>
                </a:solidFill>
                <a:latin typeface="Avenir Next LT Pro"/>
              </a:rPr>
              <a:t>13:45-14:00pm</a:t>
            </a:r>
            <a:endParaRPr lang="en-US">
              <a:solidFill>
                <a:schemeClr val="bg1"/>
              </a:solidFill>
            </a:endParaRPr>
          </a:p>
        </p:txBody>
      </p:sp>
      <p:sp>
        <p:nvSpPr>
          <p:cNvPr id="12" name="Graphic 23">
            <a:extLst>
              <a:ext uri="{FF2B5EF4-FFF2-40B4-BE49-F238E27FC236}">
                <a16:creationId xmlns:a16="http://schemas.microsoft.com/office/drawing/2014/main" id="{07A21E45-CE5B-B85B-515A-C95252E1F07B}"/>
              </a:ext>
            </a:extLst>
          </p:cNvPr>
          <p:cNvSpPr/>
          <p:nvPr/>
        </p:nvSpPr>
        <p:spPr>
          <a:xfrm>
            <a:off x="3014622" y="2328521"/>
            <a:ext cx="409511" cy="409874"/>
          </a:xfrm>
          <a:custGeom>
            <a:avLst/>
            <a:gdLst>
              <a:gd name="connsiteX0" fmla="*/ 221849 w 409511"/>
              <a:gd name="connsiteY0" fmla="*/ 392502 h 409874"/>
              <a:gd name="connsiteX1" fmla="*/ 204784 w 409511"/>
              <a:gd name="connsiteY1" fmla="*/ 409567 h 409874"/>
              <a:gd name="connsiteX2" fmla="*/ 85326 w 409511"/>
              <a:gd name="connsiteY2" fmla="*/ 409567 h 409874"/>
              <a:gd name="connsiteX3" fmla="*/ 0 w 409511"/>
              <a:gd name="connsiteY3" fmla="*/ 324241 h 409874"/>
              <a:gd name="connsiteX4" fmla="*/ 0 w 409511"/>
              <a:gd name="connsiteY4" fmla="*/ 85326 h 409874"/>
              <a:gd name="connsiteX5" fmla="*/ 85326 w 409511"/>
              <a:gd name="connsiteY5" fmla="*/ 0 h 409874"/>
              <a:gd name="connsiteX6" fmla="*/ 187718 w 409511"/>
              <a:gd name="connsiteY6" fmla="*/ 0 h 409874"/>
              <a:gd name="connsiteX7" fmla="*/ 273045 w 409511"/>
              <a:gd name="connsiteY7" fmla="*/ 85326 h 409874"/>
              <a:gd name="connsiteX8" fmla="*/ 273045 w 409511"/>
              <a:gd name="connsiteY8" fmla="*/ 170653 h 409874"/>
              <a:gd name="connsiteX9" fmla="*/ 255979 w 409511"/>
              <a:gd name="connsiteY9" fmla="*/ 187718 h 409874"/>
              <a:gd name="connsiteX10" fmla="*/ 238914 w 409511"/>
              <a:gd name="connsiteY10" fmla="*/ 170653 h 409874"/>
              <a:gd name="connsiteX11" fmla="*/ 238914 w 409511"/>
              <a:gd name="connsiteY11" fmla="*/ 85326 h 409874"/>
              <a:gd name="connsiteX12" fmla="*/ 187718 w 409511"/>
              <a:gd name="connsiteY12" fmla="*/ 34131 h 409874"/>
              <a:gd name="connsiteX13" fmla="*/ 85326 w 409511"/>
              <a:gd name="connsiteY13" fmla="*/ 34131 h 409874"/>
              <a:gd name="connsiteX14" fmla="*/ 34131 w 409511"/>
              <a:gd name="connsiteY14" fmla="*/ 85326 h 409874"/>
              <a:gd name="connsiteX15" fmla="*/ 34131 w 409511"/>
              <a:gd name="connsiteY15" fmla="*/ 324241 h 409874"/>
              <a:gd name="connsiteX16" fmla="*/ 85326 w 409511"/>
              <a:gd name="connsiteY16" fmla="*/ 375436 h 409874"/>
              <a:gd name="connsiteX17" fmla="*/ 204784 w 409511"/>
              <a:gd name="connsiteY17" fmla="*/ 375436 h 409874"/>
              <a:gd name="connsiteX18" fmla="*/ 221849 w 409511"/>
              <a:gd name="connsiteY18" fmla="*/ 392502 h 409874"/>
              <a:gd name="connsiteX19" fmla="*/ 102392 w 409511"/>
              <a:gd name="connsiteY19" fmla="*/ 221849 h 409874"/>
              <a:gd name="connsiteX20" fmla="*/ 85326 w 409511"/>
              <a:gd name="connsiteY20" fmla="*/ 221849 h 409874"/>
              <a:gd name="connsiteX21" fmla="*/ 68261 w 409511"/>
              <a:gd name="connsiteY21" fmla="*/ 238914 h 409874"/>
              <a:gd name="connsiteX22" fmla="*/ 85326 w 409511"/>
              <a:gd name="connsiteY22" fmla="*/ 255979 h 409874"/>
              <a:gd name="connsiteX23" fmla="*/ 102392 w 409511"/>
              <a:gd name="connsiteY23" fmla="*/ 255979 h 409874"/>
              <a:gd name="connsiteX24" fmla="*/ 119457 w 409511"/>
              <a:gd name="connsiteY24" fmla="*/ 238914 h 409874"/>
              <a:gd name="connsiteX25" fmla="*/ 102392 w 409511"/>
              <a:gd name="connsiteY25" fmla="*/ 221849 h 409874"/>
              <a:gd name="connsiteX26" fmla="*/ 187718 w 409511"/>
              <a:gd name="connsiteY26" fmla="*/ 221849 h 409874"/>
              <a:gd name="connsiteX27" fmla="*/ 170653 w 409511"/>
              <a:gd name="connsiteY27" fmla="*/ 221849 h 409874"/>
              <a:gd name="connsiteX28" fmla="*/ 153588 w 409511"/>
              <a:gd name="connsiteY28" fmla="*/ 238914 h 409874"/>
              <a:gd name="connsiteX29" fmla="*/ 170653 w 409511"/>
              <a:gd name="connsiteY29" fmla="*/ 255979 h 409874"/>
              <a:gd name="connsiteX30" fmla="*/ 187718 w 409511"/>
              <a:gd name="connsiteY30" fmla="*/ 255979 h 409874"/>
              <a:gd name="connsiteX31" fmla="*/ 204784 w 409511"/>
              <a:gd name="connsiteY31" fmla="*/ 238914 h 409874"/>
              <a:gd name="connsiteX32" fmla="*/ 187718 w 409511"/>
              <a:gd name="connsiteY32" fmla="*/ 221849 h 409874"/>
              <a:gd name="connsiteX33" fmla="*/ 102392 w 409511"/>
              <a:gd name="connsiteY33" fmla="*/ 290110 h 409874"/>
              <a:gd name="connsiteX34" fmla="*/ 85326 w 409511"/>
              <a:gd name="connsiteY34" fmla="*/ 290110 h 409874"/>
              <a:gd name="connsiteX35" fmla="*/ 68261 w 409511"/>
              <a:gd name="connsiteY35" fmla="*/ 307175 h 409874"/>
              <a:gd name="connsiteX36" fmla="*/ 85326 w 409511"/>
              <a:gd name="connsiteY36" fmla="*/ 324241 h 409874"/>
              <a:gd name="connsiteX37" fmla="*/ 102392 w 409511"/>
              <a:gd name="connsiteY37" fmla="*/ 324241 h 409874"/>
              <a:gd name="connsiteX38" fmla="*/ 119457 w 409511"/>
              <a:gd name="connsiteY38" fmla="*/ 307175 h 409874"/>
              <a:gd name="connsiteX39" fmla="*/ 102392 w 409511"/>
              <a:gd name="connsiteY39" fmla="*/ 290110 h 409874"/>
              <a:gd name="connsiteX40" fmla="*/ 187718 w 409511"/>
              <a:gd name="connsiteY40" fmla="*/ 290110 h 409874"/>
              <a:gd name="connsiteX41" fmla="*/ 170653 w 409511"/>
              <a:gd name="connsiteY41" fmla="*/ 290110 h 409874"/>
              <a:gd name="connsiteX42" fmla="*/ 153588 w 409511"/>
              <a:gd name="connsiteY42" fmla="*/ 307175 h 409874"/>
              <a:gd name="connsiteX43" fmla="*/ 170653 w 409511"/>
              <a:gd name="connsiteY43" fmla="*/ 324241 h 409874"/>
              <a:gd name="connsiteX44" fmla="*/ 187718 w 409511"/>
              <a:gd name="connsiteY44" fmla="*/ 324241 h 409874"/>
              <a:gd name="connsiteX45" fmla="*/ 204784 w 409511"/>
              <a:gd name="connsiteY45" fmla="*/ 307175 h 409874"/>
              <a:gd name="connsiteX46" fmla="*/ 187718 w 409511"/>
              <a:gd name="connsiteY46" fmla="*/ 290110 h 409874"/>
              <a:gd name="connsiteX47" fmla="*/ 102392 w 409511"/>
              <a:gd name="connsiteY47" fmla="*/ 85326 h 409874"/>
              <a:gd name="connsiteX48" fmla="*/ 85326 w 409511"/>
              <a:gd name="connsiteY48" fmla="*/ 85326 h 409874"/>
              <a:gd name="connsiteX49" fmla="*/ 68261 w 409511"/>
              <a:gd name="connsiteY49" fmla="*/ 102392 h 409874"/>
              <a:gd name="connsiteX50" fmla="*/ 85326 w 409511"/>
              <a:gd name="connsiteY50" fmla="*/ 119457 h 409874"/>
              <a:gd name="connsiteX51" fmla="*/ 102392 w 409511"/>
              <a:gd name="connsiteY51" fmla="*/ 119457 h 409874"/>
              <a:gd name="connsiteX52" fmla="*/ 119457 w 409511"/>
              <a:gd name="connsiteY52" fmla="*/ 102392 h 409874"/>
              <a:gd name="connsiteX53" fmla="*/ 102392 w 409511"/>
              <a:gd name="connsiteY53" fmla="*/ 85326 h 409874"/>
              <a:gd name="connsiteX54" fmla="*/ 187718 w 409511"/>
              <a:gd name="connsiteY54" fmla="*/ 85326 h 409874"/>
              <a:gd name="connsiteX55" fmla="*/ 170653 w 409511"/>
              <a:gd name="connsiteY55" fmla="*/ 85326 h 409874"/>
              <a:gd name="connsiteX56" fmla="*/ 153588 w 409511"/>
              <a:gd name="connsiteY56" fmla="*/ 102392 h 409874"/>
              <a:gd name="connsiteX57" fmla="*/ 170653 w 409511"/>
              <a:gd name="connsiteY57" fmla="*/ 119457 h 409874"/>
              <a:gd name="connsiteX58" fmla="*/ 187718 w 409511"/>
              <a:gd name="connsiteY58" fmla="*/ 119457 h 409874"/>
              <a:gd name="connsiteX59" fmla="*/ 204784 w 409511"/>
              <a:gd name="connsiteY59" fmla="*/ 102392 h 409874"/>
              <a:gd name="connsiteX60" fmla="*/ 187718 w 409511"/>
              <a:gd name="connsiteY60" fmla="*/ 85326 h 409874"/>
              <a:gd name="connsiteX61" fmla="*/ 102392 w 409511"/>
              <a:gd name="connsiteY61" fmla="*/ 153588 h 409874"/>
              <a:gd name="connsiteX62" fmla="*/ 85326 w 409511"/>
              <a:gd name="connsiteY62" fmla="*/ 153588 h 409874"/>
              <a:gd name="connsiteX63" fmla="*/ 68261 w 409511"/>
              <a:gd name="connsiteY63" fmla="*/ 170653 h 409874"/>
              <a:gd name="connsiteX64" fmla="*/ 85326 w 409511"/>
              <a:gd name="connsiteY64" fmla="*/ 187718 h 409874"/>
              <a:gd name="connsiteX65" fmla="*/ 102392 w 409511"/>
              <a:gd name="connsiteY65" fmla="*/ 187718 h 409874"/>
              <a:gd name="connsiteX66" fmla="*/ 119457 w 409511"/>
              <a:gd name="connsiteY66" fmla="*/ 170653 h 409874"/>
              <a:gd name="connsiteX67" fmla="*/ 102392 w 409511"/>
              <a:gd name="connsiteY67" fmla="*/ 153588 h 409874"/>
              <a:gd name="connsiteX68" fmla="*/ 187718 w 409511"/>
              <a:gd name="connsiteY68" fmla="*/ 153588 h 409874"/>
              <a:gd name="connsiteX69" fmla="*/ 170653 w 409511"/>
              <a:gd name="connsiteY69" fmla="*/ 153588 h 409874"/>
              <a:gd name="connsiteX70" fmla="*/ 153588 w 409511"/>
              <a:gd name="connsiteY70" fmla="*/ 170653 h 409874"/>
              <a:gd name="connsiteX71" fmla="*/ 170653 w 409511"/>
              <a:gd name="connsiteY71" fmla="*/ 187718 h 409874"/>
              <a:gd name="connsiteX72" fmla="*/ 187718 w 409511"/>
              <a:gd name="connsiteY72" fmla="*/ 187718 h 409874"/>
              <a:gd name="connsiteX73" fmla="*/ 204784 w 409511"/>
              <a:gd name="connsiteY73" fmla="*/ 170653 h 409874"/>
              <a:gd name="connsiteX74" fmla="*/ 187718 w 409511"/>
              <a:gd name="connsiteY74" fmla="*/ 153588 h 409874"/>
              <a:gd name="connsiteX75" fmla="*/ 382075 w 409511"/>
              <a:gd name="connsiteY75" fmla="*/ 365010 h 409874"/>
              <a:gd name="connsiteX76" fmla="*/ 350675 w 409511"/>
              <a:gd name="connsiteY76" fmla="*/ 395727 h 409874"/>
              <a:gd name="connsiteX77" fmla="*/ 315708 w 409511"/>
              <a:gd name="connsiteY77" fmla="*/ 409874 h 409874"/>
              <a:gd name="connsiteX78" fmla="*/ 280741 w 409511"/>
              <a:gd name="connsiteY78" fmla="*/ 395727 h 409874"/>
              <a:gd name="connsiteX79" fmla="*/ 249460 w 409511"/>
              <a:gd name="connsiteY79" fmla="*/ 365146 h 409874"/>
              <a:gd name="connsiteX80" fmla="*/ 249324 w 409511"/>
              <a:gd name="connsiteY80" fmla="*/ 232276 h 409874"/>
              <a:gd name="connsiteX81" fmla="*/ 315691 w 409511"/>
              <a:gd name="connsiteY81" fmla="*/ 204784 h 409874"/>
              <a:gd name="connsiteX82" fmla="*/ 382058 w 409511"/>
              <a:gd name="connsiteY82" fmla="*/ 232259 h 409874"/>
              <a:gd name="connsiteX83" fmla="*/ 382058 w 409511"/>
              <a:gd name="connsiteY83" fmla="*/ 232259 h 409874"/>
              <a:gd name="connsiteX84" fmla="*/ 382058 w 409511"/>
              <a:gd name="connsiteY84" fmla="*/ 365010 h 409874"/>
              <a:gd name="connsiteX85" fmla="*/ 357945 w 409511"/>
              <a:gd name="connsiteY85" fmla="*/ 256406 h 409874"/>
              <a:gd name="connsiteX86" fmla="*/ 315708 w 409511"/>
              <a:gd name="connsiteY86" fmla="*/ 238914 h 409874"/>
              <a:gd name="connsiteX87" fmla="*/ 273471 w 409511"/>
              <a:gd name="connsiteY87" fmla="*/ 256406 h 409874"/>
              <a:gd name="connsiteX88" fmla="*/ 273471 w 409511"/>
              <a:gd name="connsiteY88" fmla="*/ 340879 h 409874"/>
              <a:gd name="connsiteX89" fmla="*/ 304615 w 409511"/>
              <a:gd name="connsiteY89" fmla="*/ 371324 h 409874"/>
              <a:gd name="connsiteX90" fmla="*/ 326817 w 409511"/>
              <a:gd name="connsiteY90" fmla="*/ 371324 h 409874"/>
              <a:gd name="connsiteX91" fmla="*/ 358098 w 409511"/>
              <a:gd name="connsiteY91" fmla="*/ 340743 h 409874"/>
              <a:gd name="connsiteX92" fmla="*/ 357962 w 409511"/>
              <a:gd name="connsiteY92" fmla="*/ 256406 h 409874"/>
              <a:gd name="connsiteX93" fmla="*/ 315708 w 409511"/>
              <a:gd name="connsiteY93" fmla="*/ 272942 h 409874"/>
              <a:gd name="connsiteX94" fmla="*/ 290110 w 409511"/>
              <a:gd name="connsiteY94" fmla="*/ 298540 h 409874"/>
              <a:gd name="connsiteX95" fmla="*/ 315708 w 409511"/>
              <a:gd name="connsiteY95" fmla="*/ 324138 h 409874"/>
              <a:gd name="connsiteX96" fmla="*/ 341306 w 409511"/>
              <a:gd name="connsiteY96" fmla="*/ 298540 h 409874"/>
              <a:gd name="connsiteX97" fmla="*/ 315708 w 409511"/>
              <a:gd name="connsiteY97" fmla="*/ 272942 h 40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09511" h="409874">
                <a:moveTo>
                  <a:pt x="221849" y="392502"/>
                </a:moveTo>
                <a:cubicBezTo>
                  <a:pt x="221849" y="401922"/>
                  <a:pt x="214204" y="409567"/>
                  <a:pt x="204784" y="409567"/>
                </a:cubicBezTo>
                <a:lnTo>
                  <a:pt x="85326" y="409567"/>
                </a:lnTo>
                <a:cubicBezTo>
                  <a:pt x="38277" y="409567"/>
                  <a:pt x="0" y="371290"/>
                  <a:pt x="0" y="324241"/>
                </a:cubicBezTo>
                <a:lnTo>
                  <a:pt x="0" y="85326"/>
                </a:lnTo>
                <a:cubicBezTo>
                  <a:pt x="0" y="38277"/>
                  <a:pt x="38277" y="0"/>
                  <a:pt x="85326" y="0"/>
                </a:cubicBezTo>
                <a:lnTo>
                  <a:pt x="187718" y="0"/>
                </a:lnTo>
                <a:cubicBezTo>
                  <a:pt x="234767" y="0"/>
                  <a:pt x="273045" y="38277"/>
                  <a:pt x="273045" y="85326"/>
                </a:cubicBezTo>
                <a:lnTo>
                  <a:pt x="273045" y="170653"/>
                </a:lnTo>
                <a:cubicBezTo>
                  <a:pt x="273045" y="180073"/>
                  <a:pt x="265399" y="187718"/>
                  <a:pt x="255979" y="187718"/>
                </a:cubicBezTo>
                <a:cubicBezTo>
                  <a:pt x="246559" y="187718"/>
                  <a:pt x="238914" y="180073"/>
                  <a:pt x="238914" y="170653"/>
                </a:cubicBezTo>
                <a:lnTo>
                  <a:pt x="238914" y="85326"/>
                </a:lnTo>
                <a:cubicBezTo>
                  <a:pt x="238914" y="57100"/>
                  <a:pt x="215944" y="34131"/>
                  <a:pt x="187718" y="34131"/>
                </a:cubicBezTo>
                <a:lnTo>
                  <a:pt x="85326" y="34131"/>
                </a:lnTo>
                <a:cubicBezTo>
                  <a:pt x="57100" y="34131"/>
                  <a:pt x="34131" y="57100"/>
                  <a:pt x="34131" y="85326"/>
                </a:cubicBezTo>
                <a:lnTo>
                  <a:pt x="34131" y="324241"/>
                </a:lnTo>
                <a:cubicBezTo>
                  <a:pt x="34131" y="352467"/>
                  <a:pt x="57100" y="375436"/>
                  <a:pt x="85326" y="375436"/>
                </a:cubicBezTo>
                <a:lnTo>
                  <a:pt x="204784" y="375436"/>
                </a:lnTo>
                <a:cubicBezTo>
                  <a:pt x="214204" y="375436"/>
                  <a:pt x="221849" y="383082"/>
                  <a:pt x="221849" y="392502"/>
                </a:cubicBezTo>
                <a:close/>
                <a:moveTo>
                  <a:pt x="102392" y="221849"/>
                </a:moveTo>
                <a:lnTo>
                  <a:pt x="85326" y="221849"/>
                </a:lnTo>
                <a:cubicBezTo>
                  <a:pt x="75906" y="221849"/>
                  <a:pt x="68261" y="229494"/>
                  <a:pt x="68261" y="238914"/>
                </a:cubicBezTo>
                <a:cubicBezTo>
                  <a:pt x="68261" y="248334"/>
                  <a:pt x="75906" y="255979"/>
                  <a:pt x="85326" y="255979"/>
                </a:cubicBezTo>
                <a:lnTo>
                  <a:pt x="102392" y="255979"/>
                </a:lnTo>
                <a:cubicBezTo>
                  <a:pt x="111812" y="255979"/>
                  <a:pt x="119457" y="248334"/>
                  <a:pt x="119457" y="238914"/>
                </a:cubicBezTo>
                <a:cubicBezTo>
                  <a:pt x="119457" y="229494"/>
                  <a:pt x="111812" y="221849"/>
                  <a:pt x="102392" y="221849"/>
                </a:cubicBezTo>
                <a:close/>
                <a:moveTo>
                  <a:pt x="187718" y="221849"/>
                </a:moveTo>
                <a:lnTo>
                  <a:pt x="170653" y="221849"/>
                </a:lnTo>
                <a:cubicBezTo>
                  <a:pt x="161233" y="221849"/>
                  <a:pt x="153588" y="229494"/>
                  <a:pt x="153588" y="238914"/>
                </a:cubicBezTo>
                <a:cubicBezTo>
                  <a:pt x="153588" y="248334"/>
                  <a:pt x="161233" y="255979"/>
                  <a:pt x="170653" y="255979"/>
                </a:cubicBezTo>
                <a:lnTo>
                  <a:pt x="187718" y="255979"/>
                </a:lnTo>
                <a:cubicBezTo>
                  <a:pt x="197138" y="255979"/>
                  <a:pt x="204784" y="248334"/>
                  <a:pt x="204784" y="238914"/>
                </a:cubicBezTo>
                <a:cubicBezTo>
                  <a:pt x="204784" y="229494"/>
                  <a:pt x="197138" y="221849"/>
                  <a:pt x="187718" y="221849"/>
                </a:cubicBezTo>
                <a:close/>
                <a:moveTo>
                  <a:pt x="102392" y="290110"/>
                </a:moveTo>
                <a:lnTo>
                  <a:pt x="85326" y="290110"/>
                </a:lnTo>
                <a:cubicBezTo>
                  <a:pt x="75906" y="290110"/>
                  <a:pt x="68261" y="297755"/>
                  <a:pt x="68261" y="307175"/>
                </a:cubicBezTo>
                <a:cubicBezTo>
                  <a:pt x="68261" y="316595"/>
                  <a:pt x="75906" y="324241"/>
                  <a:pt x="85326" y="324241"/>
                </a:cubicBezTo>
                <a:lnTo>
                  <a:pt x="102392" y="324241"/>
                </a:lnTo>
                <a:cubicBezTo>
                  <a:pt x="111812" y="324241"/>
                  <a:pt x="119457" y="316595"/>
                  <a:pt x="119457" y="307175"/>
                </a:cubicBezTo>
                <a:cubicBezTo>
                  <a:pt x="119457" y="297755"/>
                  <a:pt x="111812" y="290110"/>
                  <a:pt x="102392" y="290110"/>
                </a:cubicBezTo>
                <a:close/>
                <a:moveTo>
                  <a:pt x="187718" y="290110"/>
                </a:moveTo>
                <a:lnTo>
                  <a:pt x="170653" y="290110"/>
                </a:lnTo>
                <a:cubicBezTo>
                  <a:pt x="161233" y="290110"/>
                  <a:pt x="153588" y="297755"/>
                  <a:pt x="153588" y="307175"/>
                </a:cubicBezTo>
                <a:cubicBezTo>
                  <a:pt x="153588" y="316595"/>
                  <a:pt x="161233" y="324241"/>
                  <a:pt x="170653" y="324241"/>
                </a:cubicBezTo>
                <a:lnTo>
                  <a:pt x="187718" y="324241"/>
                </a:lnTo>
                <a:cubicBezTo>
                  <a:pt x="197138" y="324241"/>
                  <a:pt x="204784" y="316595"/>
                  <a:pt x="204784" y="307175"/>
                </a:cubicBezTo>
                <a:cubicBezTo>
                  <a:pt x="204784" y="297755"/>
                  <a:pt x="197138" y="290110"/>
                  <a:pt x="187718" y="290110"/>
                </a:cubicBezTo>
                <a:close/>
                <a:moveTo>
                  <a:pt x="102392" y="85326"/>
                </a:moveTo>
                <a:lnTo>
                  <a:pt x="85326" y="85326"/>
                </a:lnTo>
                <a:cubicBezTo>
                  <a:pt x="75906" y="85326"/>
                  <a:pt x="68261" y="92972"/>
                  <a:pt x="68261" y="102392"/>
                </a:cubicBezTo>
                <a:cubicBezTo>
                  <a:pt x="68261" y="111812"/>
                  <a:pt x="75906" y="119457"/>
                  <a:pt x="85326" y="119457"/>
                </a:cubicBezTo>
                <a:lnTo>
                  <a:pt x="102392" y="119457"/>
                </a:lnTo>
                <a:cubicBezTo>
                  <a:pt x="111812" y="119457"/>
                  <a:pt x="119457" y="111812"/>
                  <a:pt x="119457" y="102392"/>
                </a:cubicBezTo>
                <a:cubicBezTo>
                  <a:pt x="119457" y="92972"/>
                  <a:pt x="111812" y="85326"/>
                  <a:pt x="102392" y="85326"/>
                </a:cubicBezTo>
                <a:close/>
                <a:moveTo>
                  <a:pt x="187718" y="85326"/>
                </a:moveTo>
                <a:lnTo>
                  <a:pt x="170653" y="85326"/>
                </a:lnTo>
                <a:cubicBezTo>
                  <a:pt x="161233" y="85326"/>
                  <a:pt x="153588" y="92972"/>
                  <a:pt x="153588" y="102392"/>
                </a:cubicBezTo>
                <a:cubicBezTo>
                  <a:pt x="153588" y="111812"/>
                  <a:pt x="161233" y="119457"/>
                  <a:pt x="170653" y="119457"/>
                </a:cubicBezTo>
                <a:lnTo>
                  <a:pt x="187718" y="119457"/>
                </a:lnTo>
                <a:cubicBezTo>
                  <a:pt x="197138" y="119457"/>
                  <a:pt x="204784" y="111812"/>
                  <a:pt x="204784" y="102392"/>
                </a:cubicBezTo>
                <a:cubicBezTo>
                  <a:pt x="204784" y="92972"/>
                  <a:pt x="197138" y="85326"/>
                  <a:pt x="187718" y="85326"/>
                </a:cubicBezTo>
                <a:close/>
                <a:moveTo>
                  <a:pt x="102392" y="153588"/>
                </a:moveTo>
                <a:lnTo>
                  <a:pt x="85326" y="153588"/>
                </a:lnTo>
                <a:cubicBezTo>
                  <a:pt x="75906" y="153588"/>
                  <a:pt x="68261" y="161233"/>
                  <a:pt x="68261" y="170653"/>
                </a:cubicBezTo>
                <a:cubicBezTo>
                  <a:pt x="68261" y="180073"/>
                  <a:pt x="75906" y="187718"/>
                  <a:pt x="85326" y="187718"/>
                </a:cubicBezTo>
                <a:lnTo>
                  <a:pt x="102392" y="187718"/>
                </a:lnTo>
                <a:cubicBezTo>
                  <a:pt x="111812" y="187718"/>
                  <a:pt x="119457" y="180073"/>
                  <a:pt x="119457" y="170653"/>
                </a:cubicBezTo>
                <a:cubicBezTo>
                  <a:pt x="119457" y="161233"/>
                  <a:pt x="111812" y="153588"/>
                  <a:pt x="102392" y="153588"/>
                </a:cubicBezTo>
                <a:close/>
                <a:moveTo>
                  <a:pt x="187718" y="153588"/>
                </a:moveTo>
                <a:lnTo>
                  <a:pt x="170653" y="153588"/>
                </a:lnTo>
                <a:cubicBezTo>
                  <a:pt x="161233" y="153588"/>
                  <a:pt x="153588" y="161233"/>
                  <a:pt x="153588" y="170653"/>
                </a:cubicBezTo>
                <a:cubicBezTo>
                  <a:pt x="153588" y="180073"/>
                  <a:pt x="161233" y="187718"/>
                  <a:pt x="170653" y="187718"/>
                </a:cubicBezTo>
                <a:lnTo>
                  <a:pt x="187718" y="187718"/>
                </a:lnTo>
                <a:cubicBezTo>
                  <a:pt x="197138" y="187718"/>
                  <a:pt x="204784" y="180073"/>
                  <a:pt x="204784" y="170653"/>
                </a:cubicBezTo>
                <a:cubicBezTo>
                  <a:pt x="204784" y="161233"/>
                  <a:pt x="197138" y="153588"/>
                  <a:pt x="187718" y="153588"/>
                </a:cubicBezTo>
                <a:close/>
                <a:moveTo>
                  <a:pt x="382075" y="365010"/>
                </a:moveTo>
                <a:lnTo>
                  <a:pt x="350675" y="395727"/>
                </a:lnTo>
                <a:cubicBezTo>
                  <a:pt x="341033" y="405164"/>
                  <a:pt x="328370" y="409874"/>
                  <a:pt x="315708" y="409874"/>
                </a:cubicBezTo>
                <a:cubicBezTo>
                  <a:pt x="303045" y="409874"/>
                  <a:pt x="290383" y="405164"/>
                  <a:pt x="280741" y="395727"/>
                </a:cubicBezTo>
                <a:lnTo>
                  <a:pt x="249460" y="365146"/>
                </a:lnTo>
                <a:cubicBezTo>
                  <a:pt x="212736" y="328422"/>
                  <a:pt x="212736" y="268864"/>
                  <a:pt x="249324" y="232276"/>
                </a:cubicBezTo>
                <a:cubicBezTo>
                  <a:pt x="267055" y="214545"/>
                  <a:pt x="290622" y="204784"/>
                  <a:pt x="315691" y="204784"/>
                </a:cubicBezTo>
                <a:cubicBezTo>
                  <a:pt x="340760" y="204784"/>
                  <a:pt x="364327" y="214545"/>
                  <a:pt x="382058" y="232259"/>
                </a:cubicBezTo>
                <a:lnTo>
                  <a:pt x="382058" y="232259"/>
                </a:lnTo>
                <a:cubicBezTo>
                  <a:pt x="418663" y="268864"/>
                  <a:pt x="418663" y="328404"/>
                  <a:pt x="382058" y="365010"/>
                </a:cubicBezTo>
                <a:close/>
                <a:moveTo>
                  <a:pt x="357945" y="256406"/>
                </a:moveTo>
                <a:cubicBezTo>
                  <a:pt x="346647" y="245126"/>
                  <a:pt x="331647" y="238914"/>
                  <a:pt x="315708" y="238914"/>
                </a:cubicBezTo>
                <a:cubicBezTo>
                  <a:pt x="299769" y="238914"/>
                  <a:pt x="284751" y="245126"/>
                  <a:pt x="273471" y="256406"/>
                </a:cubicBezTo>
                <a:cubicBezTo>
                  <a:pt x="250177" y="279683"/>
                  <a:pt x="250177" y="317585"/>
                  <a:pt x="273471" y="340879"/>
                </a:cubicBezTo>
                <a:lnTo>
                  <a:pt x="304615" y="371324"/>
                </a:lnTo>
                <a:cubicBezTo>
                  <a:pt x="310725" y="377314"/>
                  <a:pt x="320691" y="377314"/>
                  <a:pt x="326817" y="371324"/>
                </a:cubicBezTo>
                <a:lnTo>
                  <a:pt x="358098" y="340743"/>
                </a:lnTo>
                <a:cubicBezTo>
                  <a:pt x="381256" y="317585"/>
                  <a:pt x="381256" y="279683"/>
                  <a:pt x="357962" y="256406"/>
                </a:cubicBezTo>
                <a:close/>
                <a:moveTo>
                  <a:pt x="315708" y="272942"/>
                </a:moveTo>
                <a:cubicBezTo>
                  <a:pt x="301578" y="272942"/>
                  <a:pt x="290110" y="284410"/>
                  <a:pt x="290110" y="298540"/>
                </a:cubicBezTo>
                <a:cubicBezTo>
                  <a:pt x="290110" y="312670"/>
                  <a:pt x="301578" y="324138"/>
                  <a:pt x="315708" y="324138"/>
                </a:cubicBezTo>
                <a:cubicBezTo>
                  <a:pt x="329838" y="324138"/>
                  <a:pt x="341306" y="312670"/>
                  <a:pt x="341306" y="298540"/>
                </a:cubicBezTo>
                <a:cubicBezTo>
                  <a:pt x="341306" y="284410"/>
                  <a:pt x="329838" y="272942"/>
                  <a:pt x="315708" y="272942"/>
                </a:cubicBezTo>
                <a:close/>
              </a:path>
            </a:pathLst>
          </a:custGeom>
          <a:gradFill>
            <a:gsLst>
              <a:gs pos="0">
                <a:schemeClr val="accent1">
                  <a:lumMod val="5000"/>
                  <a:lumOff val="95000"/>
                </a:schemeClr>
              </a:gs>
              <a:gs pos="74000">
                <a:schemeClr val="bg1">
                  <a:lumMod val="85000"/>
                </a:schemeClr>
              </a:gs>
              <a:gs pos="83000">
                <a:schemeClr val="bg1">
                  <a:lumMod val="75000"/>
                </a:schemeClr>
              </a:gs>
              <a:gs pos="100000">
                <a:schemeClr val="bg1">
                  <a:lumMod val="65000"/>
                </a:schemeClr>
              </a:gs>
            </a:gsLst>
            <a:lin ang="5400000" scaled="1"/>
          </a:gradFill>
          <a:ln w="16669" cap="flat">
            <a:noFill/>
            <a:prstDash val="solid"/>
            <a:miter/>
          </a:ln>
        </p:spPr>
        <p:txBody>
          <a:bodyPr rtlCol="0" anchor="ctr"/>
          <a:lstStyle/>
          <a:p>
            <a:endParaRPr lang="de-DE">
              <a:latin typeface="Avenir Next LT Pro" panose="020B0504020202020204" pitchFamily="34" charset="0"/>
            </a:endParaRPr>
          </a:p>
        </p:txBody>
      </p:sp>
      <p:sp>
        <p:nvSpPr>
          <p:cNvPr id="25" name="Text Placeholder 3">
            <a:extLst>
              <a:ext uri="{FF2B5EF4-FFF2-40B4-BE49-F238E27FC236}">
                <a16:creationId xmlns:a16="http://schemas.microsoft.com/office/drawing/2014/main" id="{E8B96079-B30B-9D58-588D-DB972D298055}"/>
              </a:ext>
            </a:extLst>
          </p:cNvPr>
          <p:cNvSpPr txBox="1">
            <a:spLocks/>
          </p:cNvSpPr>
          <p:nvPr/>
        </p:nvSpPr>
        <p:spPr>
          <a:xfrm>
            <a:off x="3533511" y="2332948"/>
            <a:ext cx="3096262" cy="954107"/>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rgbClr val="AAAAA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it-IT" sz="1400" b="1">
                <a:solidFill>
                  <a:schemeClr val="bg1"/>
                </a:solidFill>
                <a:latin typeface="Avenir Next LT Pro"/>
              </a:rPr>
              <a:t>The Paris </a:t>
            </a:r>
            <a:r>
              <a:rPr lang="it-IT" sz="1400" b="1" err="1">
                <a:solidFill>
                  <a:schemeClr val="bg1"/>
                </a:solidFill>
                <a:latin typeface="Avenir Next LT Pro"/>
              </a:rPr>
              <a:t>Vascular</a:t>
            </a:r>
            <a:endParaRPr lang="en-US" sz="1400">
              <a:solidFill>
                <a:schemeClr val="bg1"/>
              </a:solidFill>
              <a:latin typeface="Avenir Next LT Pro"/>
            </a:endParaRPr>
          </a:p>
          <a:p>
            <a:pPr>
              <a:lnSpc>
                <a:spcPct val="100000"/>
              </a:lnSpc>
              <a:spcBef>
                <a:spcPts val="0"/>
              </a:spcBef>
            </a:pPr>
            <a:r>
              <a:rPr lang="it-IT" sz="1400" b="1">
                <a:solidFill>
                  <a:schemeClr val="bg1"/>
                </a:solidFill>
                <a:latin typeface="Avenir Next LT Pro"/>
              </a:rPr>
              <a:t>Insights Course 2025</a:t>
            </a:r>
          </a:p>
          <a:p>
            <a:pPr>
              <a:lnSpc>
                <a:spcPct val="100000"/>
              </a:lnSpc>
              <a:spcBef>
                <a:spcPts val="0"/>
              </a:spcBef>
            </a:pPr>
            <a:r>
              <a:rPr lang="it-IT" sz="1400" b="1">
                <a:solidFill>
                  <a:schemeClr val="bg1"/>
                </a:solidFill>
                <a:latin typeface="Avenir Next LT Pro"/>
                <a:ea typeface="+mn-lt"/>
                <a:cs typeface="+mn-lt"/>
              </a:rPr>
              <a:t>Agora Room,</a:t>
            </a:r>
            <a:r>
              <a:rPr lang="it-IT" sz="1400">
                <a:solidFill>
                  <a:schemeClr val="bg1"/>
                </a:solidFill>
                <a:latin typeface="Avenir Next LT Pro"/>
                <a:ea typeface="Roboto"/>
                <a:cs typeface="Roboto"/>
              </a:rPr>
              <a:t> </a:t>
            </a:r>
            <a:r>
              <a:rPr lang="it-IT" sz="1400" b="1" err="1">
                <a:solidFill>
                  <a:schemeClr val="bg1"/>
                </a:solidFill>
                <a:latin typeface="Avenir Next LT Pro"/>
                <a:ea typeface="Roboto"/>
                <a:cs typeface="Roboto"/>
              </a:rPr>
              <a:t>Carrousel</a:t>
            </a:r>
            <a:r>
              <a:rPr lang="it-IT" sz="1400" b="1">
                <a:solidFill>
                  <a:schemeClr val="bg1"/>
                </a:solidFill>
                <a:latin typeface="Avenir Next LT Pro"/>
                <a:ea typeface="Roboto"/>
                <a:cs typeface="Roboto"/>
              </a:rPr>
              <a:t> </a:t>
            </a:r>
            <a:r>
              <a:rPr lang="it-IT" sz="1400" b="1" err="1">
                <a:solidFill>
                  <a:schemeClr val="bg1"/>
                </a:solidFill>
                <a:latin typeface="Avenir Next LT Pro"/>
                <a:ea typeface="Roboto"/>
                <a:cs typeface="Roboto"/>
              </a:rPr>
              <a:t>du</a:t>
            </a:r>
            <a:r>
              <a:rPr lang="it-IT" sz="1400" b="1">
                <a:solidFill>
                  <a:schemeClr val="bg1"/>
                </a:solidFill>
                <a:latin typeface="Avenir Next LT Pro"/>
                <a:ea typeface="Roboto"/>
                <a:cs typeface="Roboto"/>
              </a:rPr>
              <a:t> Louvre</a:t>
            </a:r>
            <a:endParaRPr lang="it-IT" sz="1400">
              <a:solidFill>
                <a:schemeClr val="bg1"/>
              </a:solidFill>
              <a:latin typeface="Avenir Next LT Pro"/>
            </a:endParaRPr>
          </a:p>
          <a:p>
            <a:pPr>
              <a:lnSpc>
                <a:spcPct val="100000"/>
              </a:lnSpc>
              <a:spcBef>
                <a:spcPts val="0"/>
              </a:spcBef>
            </a:pPr>
            <a:r>
              <a:rPr lang="it-IT" sz="1400">
                <a:solidFill>
                  <a:schemeClr val="bg1"/>
                </a:solidFill>
                <a:latin typeface="Avenir Next LT Pro"/>
                <a:ea typeface="Roboto"/>
                <a:cs typeface="Roboto"/>
              </a:rPr>
              <a:t>Paris, France</a:t>
            </a:r>
            <a:endParaRPr lang="it-IT" sz="1600">
              <a:solidFill>
                <a:schemeClr val="bg1"/>
              </a:solidFill>
              <a:latin typeface="Avenir Next LT Pro"/>
            </a:endParaRPr>
          </a:p>
        </p:txBody>
      </p:sp>
      <p:sp>
        <p:nvSpPr>
          <p:cNvPr id="3" name="Date Placeholder 2">
            <a:extLst>
              <a:ext uri="{FF2B5EF4-FFF2-40B4-BE49-F238E27FC236}">
                <a16:creationId xmlns:a16="http://schemas.microsoft.com/office/drawing/2014/main" id="{81CCA458-8CA1-2F2A-C14F-3EF3DD37715E}"/>
              </a:ext>
            </a:extLst>
          </p:cNvPr>
          <p:cNvSpPr>
            <a:spLocks noGrp="1"/>
          </p:cNvSpPr>
          <p:nvPr>
            <p:ph type="dt" sz="half" idx="10"/>
          </p:nvPr>
        </p:nvSpPr>
        <p:spPr>
          <a:xfrm>
            <a:off x="402769" y="6356350"/>
            <a:ext cx="5129929" cy="365125"/>
          </a:xfrm>
        </p:spPr>
        <p:txBody>
          <a:bodyPr/>
          <a:lstStyle/>
          <a:p>
            <a:r>
              <a:rPr lang="en-US">
                <a:latin typeface="Avenir Next LT Pro" panose="020B0504020202020204" pitchFamily="34" charset="0"/>
              </a:rPr>
              <a:t>CORDIS and Cordis LOGO are trademarks of Cordis and may be registered in the US and/or in other countries. © 2025 Cordis. All Rights Reserved. </a:t>
            </a:r>
          </a:p>
        </p:txBody>
      </p:sp>
      <p:sp>
        <p:nvSpPr>
          <p:cNvPr id="13" name="Graphic 10">
            <a:extLst>
              <a:ext uri="{FF2B5EF4-FFF2-40B4-BE49-F238E27FC236}">
                <a16:creationId xmlns:a16="http://schemas.microsoft.com/office/drawing/2014/main" id="{38351A58-291F-6F1C-1E9B-6B5A3C86CF6E}"/>
              </a:ext>
            </a:extLst>
          </p:cNvPr>
          <p:cNvSpPr/>
          <p:nvPr/>
        </p:nvSpPr>
        <p:spPr>
          <a:xfrm>
            <a:off x="473895" y="3439427"/>
            <a:ext cx="409568" cy="409568"/>
          </a:xfrm>
          <a:custGeom>
            <a:avLst/>
            <a:gdLst>
              <a:gd name="connsiteX0" fmla="*/ 204784 w 409568"/>
              <a:gd name="connsiteY0" fmla="*/ 119457 h 409568"/>
              <a:gd name="connsiteX1" fmla="*/ 119457 w 409568"/>
              <a:gd name="connsiteY1" fmla="*/ 204784 h 409568"/>
              <a:gd name="connsiteX2" fmla="*/ 204784 w 409568"/>
              <a:gd name="connsiteY2" fmla="*/ 290111 h 409568"/>
              <a:gd name="connsiteX3" fmla="*/ 290111 w 409568"/>
              <a:gd name="connsiteY3" fmla="*/ 204784 h 409568"/>
              <a:gd name="connsiteX4" fmla="*/ 204784 w 409568"/>
              <a:gd name="connsiteY4" fmla="*/ 119457 h 409568"/>
              <a:gd name="connsiteX5" fmla="*/ 204784 w 409568"/>
              <a:gd name="connsiteY5" fmla="*/ 255980 h 409568"/>
              <a:gd name="connsiteX6" fmla="*/ 153588 w 409568"/>
              <a:gd name="connsiteY6" fmla="*/ 204784 h 409568"/>
              <a:gd name="connsiteX7" fmla="*/ 204784 w 409568"/>
              <a:gd name="connsiteY7" fmla="*/ 153588 h 409568"/>
              <a:gd name="connsiteX8" fmla="*/ 255980 w 409568"/>
              <a:gd name="connsiteY8" fmla="*/ 204784 h 409568"/>
              <a:gd name="connsiteX9" fmla="*/ 204784 w 409568"/>
              <a:gd name="connsiteY9" fmla="*/ 255980 h 409568"/>
              <a:gd name="connsiteX10" fmla="*/ 392503 w 409568"/>
              <a:gd name="connsiteY10" fmla="*/ 187719 h 409568"/>
              <a:gd name="connsiteX11" fmla="*/ 374584 w 409568"/>
              <a:gd name="connsiteY11" fmla="*/ 187719 h 409568"/>
              <a:gd name="connsiteX12" fmla="*/ 221849 w 409568"/>
              <a:gd name="connsiteY12" fmla="*/ 34984 h 409568"/>
              <a:gd name="connsiteX13" fmla="*/ 221849 w 409568"/>
              <a:gd name="connsiteY13" fmla="*/ 17065 h 409568"/>
              <a:gd name="connsiteX14" fmla="*/ 204784 w 409568"/>
              <a:gd name="connsiteY14" fmla="*/ 0 h 409568"/>
              <a:gd name="connsiteX15" fmla="*/ 187719 w 409568"/>
              <a:gd name="connsiteY15" fmla="*/ 17065 h 409568"/>
              <a:gd name="connsiteX16" fmla="*/ 187719 w 409568"/>
              <a:gd name="connsiteY16" fmla="*/ 34984 h 409568"/>
              <a:gd name="connsiteX17" fmla="*/ 34984 w 409568"/>
              <a:gd name="connsiteY17" fmla="*/ 187719 h 409568"/>
              <a:gd name="connsiteX18" fmla="*/ 17065 w 409568"/>
              <a:gd name="connsiteY18" fmla="*/ 187719 h 409568"/>
              <a:gd name="connsiteX19" fmla="*/ 0 w 409568"/>
              <a:gd name="connsiteY19" fmla="*/ 204784 h 409568"/>
              <a:gd name="connsiteX20" fmla="*/ 17065 w 409568"/>
              <a:gd name="connsiteY20" fmla="*/ 221849 h 409568"/>
              <a:gd name="connsiteX21" fmla="*/ 34984 w 409568"/>
              <a:gd name="connsiteY21" fmla="*/ 221849 h 409568"/>
              <a:gd name="connsiteX22" fmla="*/ 187719 w 409568"/>
              <a:gd name="connsiteY22" fmla="*/ 374584 h 409568"/>
              <a:gd name="connsiteX23" fmla="*/ 187719 w 409568"/>
              <a:gd name="connsiteY23" fmla="*/ 392503 h 409568"/>
              <a:gd name="connsiteX24" fmla="*/ 204784 w 409568"/>
              <a:gd name="connsiteY24" fmla="*/ 409568 h 409568"/>
              <a:gd name="connsiteX25" fmla="*/ 221849 w 409568"/>
              <a:gd name="connsiteY25" fmla="*/ 392503 h 409568"/>
              <a:gd name="connsiteX26" fmla="*/ 221849 w 409568"/>
              <a:gd name="connsiteY26" fmla="*/ 374584 h 409568"/>
              <a:gd name="connsiteX27" fmla="*/ 374584 w 409568"/>
              <a:gd name="connsiteY27" fmla="*/ 221849 h 409568"/>
              <a:gd name="connsiteX28" fmla="*/ 392503 w 409568"/>
              <a:gd name="connsiteY28" fmla="*/ 221849 h 409568"/>
              <a:gd name="connsiteX29" fmla="*/ 409568 w 409568"/>
              <a:gd name="connsiteY29" fmla="*/ 204784 h 409568"/>
              <a:gd name="connsiteX30" fmla="*/ 392503 w 409568"/>
              <a:gd name="connsiteY30" fmla="*/ 187719 h 409568"/>
              <a:gd name="connsiteX31" fmla="*/ 204784 w 409568"/>
              <a:gd name="connsiteY31" fmla="*/ 341307 h 409568"/>
              <a:gd name="connsiteX32" fmla="*/ 68261 w 409568"/>
              <a:gd name="connsiteY32" fmla="*/ 204784 h 409568"/>
              <a:gd name="connsiteX33" fmla="*/ 204784 w 409568"/>
              <a:gd name="connsiteY33" fmla="*/ 68261 h 409568"/>
              <a:gd name="connsiteX34" fmla="*/ 341307 w 409568"/>
              <a:gd name="connsiteY34" fmla="*/ 204784 h 409568"/>
              <a:gd name="connsiteX35" fmla="*/ 204784 w 409568"/>
              <a:gd name="connsiteY35" fmla="*/ 341307 h 40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9568" h="409568">
                <a:moveTo>
                  <a:pt x="204784" y="119457"/>
                </a:moveTo>
                <a:cubicBezTo>
                  <a:pt x="157735" y="119457"/>
                  <a:pt x="119457" y="157735"/>
                  <a:pt x="119457" y="204784"/>
                </a:cubicBezTo>
                <a:cubicBezTo>
                  <a:pt x="119457" y="251833"/>
                  <a:pt x="157735" y="290111"/>
                  <a:pt x="204784" y="290111"/>
                </a:cubicBezTo>
                <a:cubicBezTo>
                  <a:pt x="251833" y="290111"/>
                  <a:pt x="290111" y="251833"/>
                  <a:pt x="290111" y="204784"/>
                </a:cubicBezTo>
                <a:cubicBezTo>
                  <a:pt x="290111" y="157735"/>
                  <a:pt x="251833" y="119457"/>
                  <a:pt x="204784" y="119457"/>
                </a:cubicBezTo>
                <a:close/>
                <a:moveTo>
                  <a:pt x="204784" y="255980"/>
                </a:moveTo>
                <a:cubicBezTo>
                  <a:pt x="176558" y="255980"/>
                  <a:pt x="153588" y="233010"/>
                  <a:pt x="153588" y="204784"/>
                </a:cubicBezTo>
                <a:cubicBezTo>
                  <a:pt x="153588" y="176558"/>
                  <a:pt x="176558" y="153588"/>
                  <a:pt x="204784" y="153588"/>
                </a:cubicBezTo>
                <a:cubicBezTo>
                  <a:pt x="233010" y="153588"/>
                  <a:pt x="255980" y="176558"/>
                  <a:pt x="255980" y="204784"/>
                </a:cubicBezTo>
                <a:cubicBezTo>
                  <a:pt x="255980" y="233010"/>
                  <a:pt x="233010" y="255980"/>
                  <a:pt x="204784" y="255980"/>
                </a:cubicBezTo>
                <a:close/>
                <a:moveTo>
                  <a:pt x="392503" y="187719"/>
                </a:moveTo>
                <a:lnTo>
                  <a:pt x="374584" y="187719"/>
                </a:lnTo>
                <a:cubicBezTo>
                  <a:pt x="366546" y="107221"/>
                  <a:pt x="302347" y="43005"/>
                  <a:pt x="221849" y="34984"/>
                </a:cubicBezTo>
                <a:lnTo>
                  <a:pt x="221849" y="17065"/>
                </a:lnTo>
                <a:cubicBezTo>
                  <a:pt x="221849" y="7628"/>
                  <a:pt x="214204" y="0"/>
                  <a:pt x="204784" y="0"/>
                </a:cubicBezTo>
                <a:cubicBezTo>
                  <a:pt x="195364" y="0"/>
                  <a:pt x="187719" y="7628"/>
                  <a:pt x="187719" y="17065"/>
                </a:cubicBezTo>
                <a:lnTo>
                  <a:pt x="187719" y="34984"/>
                </a:lnTo>
                <a:cubicBezTo>
                  <a:pt x="107221" y="43005"/>
                  <a:pt x="43005" y="107221"/>
                  <a:pt x="34984" y="187719"/>
                </a:cubicBezTo>
                <a:lnTo>
                  <a:pt x="17065" y="187719"/>
                </a:lnTo>
                <a:cubicBezTo>
                  <a:pt x="7645" y="187719"/>
                  <a:pt x="0" y="195347"/>
                  <a:pt x="0" y="204784"/>
                </a:cubicBezTo>
                <a:cubicBezTo>
                  <a:pt x="0" y="214221"/>
                  <a:pt x="7645" y="221849"/>
                  <a:pt x="17065" y="221849"/>
                </a:cubicBezTo>
                <a:lnTo>
                  <a:pt x="34984" y="221849"/>
                </a:lnTo>
                <a:cubicBezTo>
                  <a:pt x="43022" y="302347"/>
                  <a:pt x="107221" y="366563"/>
                  <a:pt x="187719" y="374584"/>
                </a:cubicBezTo>
                <a:lnTo>
                  <a:pt x="187719" y="392503"/>
                </a:lnTo>
                <a:cubicBezTo>
                  <a:pt x="187719" y="401940"/>
                  <a:pt x="195364" y="409568"/>
                  <a:pt x="204784" y="409568"/>
                </a:cubicBezTo>
                <a:cubicBezTo>
                  <a:pt x="214204" y="409568"/>
                  <a:pt x="221849" y="401940"/>
                  <a:pt x="221849" y="392503"/>
                </a:cubicBezTo>
                <a:lnTo>
                  <a:pt x="221849" y="374584"/>
                </a:lnTo>
                <a:cubicBezTo>
                  <a:pt x="302347" y="366546"/>
                  <a:pt x="366563" y="302347"/>
                  <a:pt x="374584" y="221849"/>
                </a:cubicBezTo>
                <a:lnTo>
                  <a:pt x="392503" y="221849"/>
                </a:lnTo>
                <a:cubicBezTo>
                  <a:pt x="401923" y="221849"/>
                  <a:pt x="409568" y="214221"/>
                  <a:pt x="409568" y="204784"/>
                </a:cubicBezTo>
                <a:cubicBezTo>
                  <a:pt x="409568" y="195347"/>
                  <a:pt x="401923" y="187719"/>
                  <a:pt x="392503" y="187719"/>
                </a:cubicBezTo>
                <a:close/>
                <a:moveTo>
                  <a:pt x="204784" y="341307"/>
                </a:moveTo>
                <a:cubicBezTo>
                  <a:pt x="129509" y="341307"/>
                  <a:pt x="68261" y="280059"/>
                  <a:pt x="68261" y="204784"/>
                </a:cubicBezTo>
                <a:cubicBezTo>
                  <a:pt x="68261" y="129509"/>
                  <a:pt x="129509" y="68261"/>
                  <a:pt x="204784" y="68261"/>
                </a:cubicBezTo>
                <a:cubicBezTo>
                  <a:pt x="280059" y="68261"/>
                  <a:pt x="341307" y="129509"/>
                  <a:pt x="341307" y="204784"/>
                </a:cubicBezTo>
                <a:cubicBezTo>
                  <a:pt x="341307" y="280059"/>
                  <a:pt x="280059" y="341307"/>
                  <a:pt x="204784" y="341307"/>
                </a:cubicBezTo>
                <a:close/>
              </a:path>
            </a:pathLst>
          </a:custGeom>
          <a:gradFill>
            <a:gsLst>
              <a:gs pos="0">
                <a:schemeClr val="accent1">
                  <a:lumMod val="5000"/>
                  <a:lumOff val="95000"/>
                </a:schemeClr>
              </a:gs>
              <a:gs pos="74000">
                <a:schemeClr val="bg1">
                  <a:lumMod val="85000"/>
                </a:schemeClr>
              </a:gs>
              <a:gs pos="83000">
                <a:schemeClr val="bg1">
                  <a:lumMod val="75000"/>
                </a:schemeClr>
              </a:gs>
              <a:gs pos="100000">
                <a:schemeClr val="bg1">
                  <a:lumMod val="65000"/>
                </a:schemeClr>
              </a:gs>
            </a:gsLst>
            <a:lin ang="5400000" scaled="1"/>
          </a:gradFill>
          <a:ln w="16669" cap="flat">
            <a:noFill/>
            <a:prstDash val="solid"/>
            <a:miter/>
          </a:ln>
        </p:spPr>
        <p:txBody>
          <a:bodyPr rtlCol="0" anchor="ctr"/>
          <a:lstStyle/>
          <a:p>
            <a:endParaRPr lang="de-DE">
              <a:latin typeface="Avenir Next LT Pro" panose="020B0504020202020204" pitchFamily="34" charset="0"/>
            </a:endParaRPr>
          </a:p>
        </p:txBody>
      </p:sp>
      <p:sp>
        <p:nvSpPr>
          <p:cNvPr id="5" name="TextBox 29">
            <a:extLst>
              <a:ext uri="{FF2B5EF4-FFF2-40B4-BE49-F238E27FC236}">
                <a16:creationId xmlns:a16="http://schemas.microsoft.com/office/drawing/2014/main" id="{FE1C15CB-6E24-7086-014A-A91D1CCC7B2A}"/>
              </a:ext>
            </a:extLst>
          </p:cNvPr>
          <p:cNvSpPr txBox="1"/>
          <p:nvPr/>
        </p:nvSpPr>
        <p:spPr>
          <a:xfrm>
            <a:off x="6363810" y="9035865"/>
            <a:ext cx="2102952" cy="73866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spcBef>
                <a:spcPct val="0"/>
              </a:spcBef>
            </a:pPr>
            <a:r>
              <a:rPr lang="en-US" sz="1600" b="1">
                <a:solidFill>
                  <a:srgbClr val="EF3340"/>
                </a:solidFill>
                <a:latin typeface="Seaford" panose="00000500000000000000" pitchFamily="2" charset="0"/>
              </a:rPr>
              <a:t>Faculty</a:t>
            </a:r>
          </a:p>
          <a:p>
            <a:pPr algn="ctr">
              <a:spcBef>
                <a:spcPct val="0"/>
              </a:spcBef>
            </a:pPr>
            <a:r>
              <a:rPr lang="en-US" sz="1600" b="1">
                <a:solidFill>
                  <a:srgbClr val="FFFFFF"/>
                </a:solidFill>
                <a:latin typeface="Seaford" panose="00000500000000000000" pitchFamily="2" charset="0"/>
              </a:rPr>
              <a:t>Dr. Name</a:t>
            </a:r>
          </a:p>
          <a:p>
            <a:pPr algn="ctr">
              <a:spcBef>
                <a:spcPct val="0"/>
              </a:spcBef>
            </a:pPr>
            <a:r>
              <a:rPr lang="en-US" sz="1600" b="1">
                <a:solidFill>
                  <a:srgbClr val="FFFFFF"/>
                </a:solidFill>
                <a:latin typeface="Seaford" panose="00000500000000000000" pitchFamily="2" charset="0"/>
              </a:rPr>
              <a:t>Country</a:t>
            </a:r>
          </a:p>
        </p:txBody>
      </p:sp>
      <p:sp>
        <p:nvSpPr>
          <p:cNvPr id="7" name="TextBox 29">
            <a:extLst>
              <a:ext uri="{FF2B5EF4-FFF2-40B4-BE49-F238E27FC236}">
                <a16:creationId xmlns:a16="http://schemas.microsoft.com/office/drawing/2014/main" id="{999F2F9B-4F66-F023-11E2-DE181280A31D}"/>
              </a:ext>
            </a:extLst>
          </p:cNvPr>
          <p:cNvSpPr txBox="1"/>
          <p:nvPr/>
        </p:nvSpPr>
        <p:spPr>
          <a:xfrm>
            <a:off x="2562849" y="9035865"/>
            <a:ext cx="1933695" cy="73866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spcBef>
                <a:spcPct val="0"/>
              </a:spcBef>
            </a:pPr>
            <a:r>
              <a:rPr lang="en-US" sz="1600" b="1">
                <a:solidFill>
                  <a:srgbClr val="EF3340"/>
                </a:solidFill>
                <a:latin typeface="Seaford" panose="00000500000000000000" pitchFamily="2" charset="0"/>
              </a:rPr>
              <a:t>Faculty</a:t>
            </a:r>
          </a:p>
          <a:p>
            <a:pPr algn="ctr">
              <a:spcBef>
                <a:spcPct val="0"/>
              </a:spcBef>
            </a:pPr>
            <a:r>
              <a:rPr lang="en-US" sz="1600" b="1">
                <a:solidFill>
                  <a:srgbClr val="FFFFFF"/>
                </a:solidFill>
                <a:latin typeface="Seaford" panose="00000500000000000000" pitchFamily="2" charset="0"/>
              </a:rPr>
              <a:t>Dr. Name</a:t>
            </a:r>
          </a:p>
          <a:p>
            <a:pPr algn="ctr">
              <a:spcBef>
                <a:spcPct val="0"/>
              </a:spcBef>
            </a:pPr>
            <a:r>
              <a:rPr lang="en-US" sz="1600" b="1">
                <a:solidFill>
                  <a:srgbClr val="FFFFFF"/>
                </a:solidFill>
                <a:latin typeface="Seaford" panose="00000500000000000000" pitchFamily="2" charset="0"/>
              </a:rPr>
              <a:t>Country</a:t>
            </a:r>
          </a:p>
        </p:txBody>
      </p:sp>
      <p:sp>
        <p:nvSpPr>
          <p:cNvPr id="8" name="TextBox 29">
            <a:extLst>
              <a:ext uri="{FF2B5EF4-FFF2-40B4-BE49-F238E27FC236}">
                <a16:creationId xmlns:a16="http://schemas.microsoft.com/office/drawing/2014/main" id="{387B73D2-AE5D-1FE8-1540-428F24E007CB}"/>
              </a:ext>
            </a:extLst>
          </p:cNvPr>
          <p:cNvSpPr txBox="1"/>
          <p:nvPr/>
        </p:nvSpPr>
        <p:spPr>
          <a:xfrm>
            <a:off x="4420938" y="9035865"/>
            <a:ext cx="2102952" cy="73866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spcBef>
                <a:spcPct val="0"/>
              </a:spcBef>
            </a:pPr>
            <a:r>
              <a:rPr lang="en-US" sz="1600" b="1">
                <a:solidFill>
                  <a:srgbClr val="EF3340"/>
                </a:solidFill>
                <a:latin typeface="Seaford" panose="00000500000000000000" pitchFamily="2" charset="0"/>
              </a:rPr>
              <a:t>Faculty</a:t>
            </a:r>
          </a:p>
          <a:p>
            <a:pPr algn="ctr">
              <a:spcBef>
                <a:spcPct val="0"/>
              </a:spcBef>
            </a:pPr>
            <a:r>
              <a:rPr lang="en-US" sz="1600" b="1">
                <a:solidFill>
                  <a:srgbClr val="FFFFFF"/>
                </a:solidFill>
                <a:latin typeface="Seaford" panose="00000500000000000000" pitchFamily="2" charset="0"/>
              </a:rPr>
              <a:t>Dr. Name</a:t>
            </a:r>
          </a:p>
          <a:p>
            <a:pPr algn="ctr">
              <a:spcBef>
                <a:spcPct val="0"/>
              </a:spcBef>
            </a:pPr>
            <a:r>
              <a:rPr lang="en-US" sz="1600" b="1">
                <a:solidFill>
                  <a:srgbClr val="FFFFFF"/>
                </a:solidFill>
                <a:latin typeface="Seaford" panose="00000500000000000000" pitchFamily="2" charset="0"/>
              </a:rPr>
              <a:t>Country</a:t>
            </a:r>
          </a:p>
        </p:txBody>
      </p:sp>
      <p:sp>
        <p:nvSpPr>
          <p:cNvPr id="37" name="TextBox 29">
            <a:extLst>
              <a:ext uri="{FF2B5EF4-FFF2-40B4-BE49-F238E27FC236}">
                <a16:creationId xmlns:a16="http://schemas.microsoft.com/office/drawing/2014/main" id="{FE1C15CB-6E24-7086-014A-A91D1CCC7B2A}"/>
              </a:ext>
            </a:extLst>
          </p:cNvPr>
          <p:cNvSpPr txBox="1"/>
          <p:nvPr/>
        </p:nvSpPr>
        <p:spPr>
          <a:xfrm>
            <a:off x="6363810" y="9035865"/>
            <a:ext cx="2102952" cy="73866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spcBef>
                <a:spcPct val="0"/>
              </a:spcBef>
            </a:pPr>
            <a:r>
              <a:rPr lang="en-US" sz="1600" b="1">
                <a:solidFill>
                  <a:srgbClr val="EF3340"/>
                </a:solidFill>
                <a:latin typeface="Seaford" panose="00000500000000000000" pitchFamily="2" charset="0"/>
              </a:rPr>
              <a:t>Faculty</a:t>
            </a:r>
          </a:p>
          <a:p>
            <a:pPr algn="ctr">
              <a:spcBef>
                <a:spcPct val="0"/>
              </a:spcBef>
            </a:pPr>
            <a:r>
              <a:rPr lang="en-US" sz="1600" b="1">
                <a:solidFill>
                  <a:srgbClr val="FFFFFF"/>
                </a:solidFill>
                <a:latin typeface="Seaford" panose="00000500000000000000" pitchFamily="2" charset="0"/>
              </a:rPr>
              <a:t>Dr. Name</a:t>
            </a:r>
          </a:p>
          <a:p>
            <a:pPr algn="ctr">
              <a:spcBef>
                <a:spcPct val="0"/>
              </a:spcBef>
            </a:pPr>
            <a:r>
              <a:rPr lang="en-US" sz="1600" b="1">
                <a:solidFill>
                  <a:srgbClr val="FFFFFF"/>
                </a:solidFill>
                <a:latin typeface="Seaford" panose="00000500000000000000" pitchFamily="2" charset="0"/>
              </a:rPr>
              <a:t>Country</a:t>
            </a:r>
          </a:p>
        </p:txBody>
      </p:sp>
      <p:sp>
        <p:nvSpPr>
          <p:cNvPr id="38" name="TextBox 29">
            <a:extLst>
              <a:ext uri="{FF2B5EF4-FFF2-40B4-BE49-F238E27FC236}">
                <a16:creationId xmlns:a16="http://schemas.microsoft.com/office/drawing/2014/main" id="{999F2F9B-4F66-F023-11E2-DE181280A31D}"/>
              </a:ext>
            </a:extLst>
          </p:cNvPr>
          <p:cNvSpPr txBox="1"/>
          <p:nvPr/>
        </p:nvSpPr>
        <p:spPr>
          <a:xfrm>
            <a:off x="2562849" y="9035865"/>
            <a:ext cx="1933695" cy="73866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spcBef>
                <a:spcPct val="0"/>
              </a:spcBef>
            </a:pPr>
            <a:r>
              <a:rPr lang="en-US" sz="1600" b="1">
                <a:solidFill>
                  <a:srgbClr val="EF3340"/>
                </a:solidFill>
                <a:latin typeface="Seaford" panose="00000500000000000000" pitchFamily="2" charset="0"/>
              </a:rPr>
              <a:t>Faculty</a:t>
            </a:r>
          </a:p>
          <a:p>
            <a:pPr algn="ctr">
              <a:spcBef>
                <a:spcPct val="0"/>
              </a:spcBef>
            </a:pPr>
            <a:r>
              <a:rPr lang="en-US" sz="1600" b="1">
                <a:solidFill>
                  <a:srgbClr val="FFFFFF"/>
                </a:solidFill>
                <a:latin typeface="Seaford" panose="00000500000000000000" pitchFamily="2" charset="0"/>
              </a:rPr>
              <a:t>Dr. Name</a:t>
            </a:r>
          </a:p>
          <a:p>
            <a:pPr algn="ctr">
              <a:spcBef>
                <a:spcPct val="0"/>
              </a:spcBef>
            </a:pPr>
            <a:r>
              <a:rPr lang="en-US" sz="1600" b="1">
                <a:solidFill>
                  <a:srgbClr val="FFFFFF"/>
                </a:solidFill>
                <a:latin typeface="Seaford" panose="00000500000000000000" pitchFamily="2" charset="0"/>
              </a:rPr>
              <a:t>Country</a:t>
            </a:r>
          </a:p>
        </p:txBody>
      </p:sp>
      <p:sp>
        <p:nvSpPr>
          <p:cNvPr id="39" name="TextBox 29">
            <a:extLst>
              <a:ext uri="{FF2B5EF4-FFF2-40B4-BE49-F238E27FC236}">
                <a16:creationId xmlns:a16="http://schemas.microsoft.com/office/drawing/2014/main" id="{387B73D2-AE5D-1FE8-1540-428F24E007CB}"/>
              </a:ext>
            </a:extLst>
          </p:cNvPr>
          <p:cNvSpPr txBox="1"/>
          <p:nvPr/>
        </p:nvSpPr>
        <p:spPr>
          <a:xfrm>
            <a:off x="4420938" y="9035865"/>
            <a:ext cx="2102952" cy="73866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spcBef>
                <a:spcPct val="0"/>
              </a:spcBef>
            </a:pPr>
            <a:r>
              <a:rPr lang="en-US" sz="1600" b="1">
                <a:solidFill>
                  <a:srgbClr val="EF3340"/>
                </a:solidFill>
                <a:latin typeface="Seaford" panose="00000500000000000000" pitchFamily="2" charset="0"/>
              </a:rPr>
              <a:t>Faculty</a:t>
            </a:r>
          </a:p>
          <a:p>
            <a:pPr algn="ctr">
              <a:spcBef>
                <a:spcPct val="0"/>
              </a:spcBef>
            </a:pPr>
            <a:r>
              <a:rPr lang="en-US" sz="1600" b="1">
                <a:solidFill>
                  <a:srgbClr val="FFFFFF"/>
                </a:solidFill>
                <a:latin typeface="Seaford" panose="00000500000000000000" pitchFamily="2" charset="0"/>
              </a:rPr>
              <a:t>Dr. Name</a:t>
            </a:r>
          </a:p>
          <a:p>
            <a:pPr algn="ctr">
              <a:spcBef>
                <a:spcPct val="0"/>
              </a:spcBef>
            </a:pPr>
            <a:r>
              <a:rPr lang="en-US" sz="1600" b="1">
                <a:solidFill>
                  <a:srgbClr val="FFFFFF"/>
                </a:solidFill>
                <a:latin typeface="Seaford" panose="00000500000000000000" pitchFamily="2" charset="0"/>
              </a:rPr>
              <a:t>Country</a:t>
            </a:r>
          </a:p>
        </p:txBody>
      </p:sp>
      <p:sp>
        <p:nvSpPr>
          <p:cNvPr id="58" name="TextBox 57">
            <a:extLst>
              <a:ext uri="{FF2B5EF4-FFF2-40B4-BE49-F238E27FC236}">
                <a16:creationId xmlns:a16="http://schemas.microsoft.com/office/drawing/2014/main" id="{A184CA91-7A6C-B8DF-94BC-AA09A734A34F}"/>
              </a:ext>
            </a:extLst>
          </p:cNvPr>
          <p:cNvSpPr txBox="1"/>
          <p:nvPr/>
        </p:nvSpPr>
        <p:spPr>
          <a:xfrm>
            <a:off x="7669414" y="4009772"/>
            <a:ext cx="1595044" cy="646331"/>
          </a:xfrm>
          <a:prstGeom prst="rect">
            <a:avLst/>
          </a:prstGeom>
          <a:noFill/>
        </p:spPr>
        <p:txBody>
          <a:bodyPr wrap="square" lIns="91440" tIns="45720" rIns="91440" bIns="45720" anchor="t">
            <a:spAutoFit/>
          </a:bodyPr>
          <a:lstStyle/>
          <a:p>
            <a:pPr algn="ctr"/>
            <a:r>
              <a:rPr lang="en-US" sz="1200" b="1">
                <a:solidFill>
                  <a:srgbClr val="FFFFFF"/>
                </a:solidFill>
                <a:latin typeface="Avenir Next LT Pro"/>
              </a:rPr>
              <a:t>Dr. Marta</a:t>
            </a:r>
            <a:endParaRPr lang="en-US" sz="1200">
              <a:solidFill>
                <a:srgbClr val="000000"/>
              </a:solidFill>
              <a:latin typeface="Avenir Next LT Pro"/>
            </a:endParaRPr>
          </a:p>
          <a:p>
            <a:pPr algn="ctr"/>
            <a:r>
              <a:rPr lang="en-US" sz="1200" b="1">
                <a:solidFill>
                  <a:srgbClr val="FFFFFF"/>
                </a:solidFill>
                <a:latin typeface="Avenir Next LT Pro"/>
              </a:rPr>
              <a:t> Lobato Andrés</a:t>
            </a:r>
            <a:br>
              <a:rPr lang="en-US" sz="1200" b="0" i="0">
                <a:effectLst/>
                <a:latin typeface="Avenir Next LT Pro" panose="020B0504020202020204" pitchFamily="34" charset="0"/>
              </a:rPr>
            </a:br>
            <a:r>
              <a:rPr lang="en-US" sz="1200">
                <a:solidFill>
                  <a:srgbClr val="FFFFFF"/>
                </a:solidFill>
                <a:latin typeface="Avenir Next LT Pro"/>
              </a:rPr>
              <a:t>Spain</a:t>
            </a:r>
          </a:p>
        </p:txBody>
      </p:sp>
      <p:sp>
        <p:nvSpPr>
          <p:cNvPr id="60" name="TextBox 59">
            <a:extLst>
              <a:ext uri="{FF2B5EF4-FFF2-40B4-BE49-F238E27FC236}">
                <a16:creationId xmlns:a16="http://schemas.microsoft.com/office/drawing/2014/main" id="{817C8776-906D-A3AA-6731-C8014F8F3281}"/>
              </a:ext>
            </a:extLst>
          </p:cNvPr>
          <p:cNvSpPr txBox="1"/>
          <p:nvPr/>
        </p:nvSpPr>
        <p:spPr>
          <a:xfrm>
            <a:off x="9703452" y="4009772"/>
            <a:ext cx="1595044" cy="646331"/>
          </a:xfrm>
          <a:prstGeom prst="rect">
            <a:avLst/>
          </a:prstGeom>
          <a:noFill/>
        </p:spPr>
        <p:txBody>
          <a:bodyPr wrap="square" lIns="91440" tIns="45720" rIns="91440" bIns="45720" anchor="t">
            <a:spAutoFit/>
          </a:bodyPr>
          <a:lstStyle>
            <a:defPPr>
              <a:defRPr lang="en-US"/>
            </a:defPPr>
            <a:lvl1pPr algn="ctr">
              <a:defRPr sz="1050" b="1">
                <a:solidFill>
                  <a:srgbClr val="FFFFFF"/>
                </a:solidFill>
                <a:latin typeface="Seaford" panose="00000500000000000000" pitchFamily="2" charset="0"/>
              </a:defRPr>
            </a:lvl1pPr>
          </a:lstStyle>
          <a:p>
            <a:r>
              <a:rPr lang="en-US" sz="1200">
                <a:latin typeface="Avenir Next LT Pro"/>
              </a:rPr>
              <a:t>Dr. Eric Alexander </a:t>
            </a:r>
            <a:r>
              <a:rPr lang="en-US" sz="1200" err="1">
                <a:latin typeface="Avenir Next LT Pro"/>
              </a:rPr>
              <a:t>Secemsky</a:t>
            </a:r>
            <a:endParaRPr lang="en-US" sz="1200">
              <a:latin typeface="Avenir Next LT Pro"/>
            </a:endParaRPr>
          </a:p>
          <a:p>
            <a:r>
              <a:rPr lang="en-US" sz="1200" b="0">
                <a:latin typeface="Avenir Next LT Pro"/>
              </a:rPr>
              <a:t>USA</a:t>
            </a:r>
            <a:endParaRPr lang="en-US" sz="1200" b="0">
              <a:latin typeface="Avenir Next LT Pro" panose="020B0504020202020204" pitchFamily="34" charset="0"/>
            </a:endParaRPr>
          </a:p>
        </p:txBody>
      </p:sp>
      <p:pic>
        <p:nvPicPr>
          <p:cNvPr id="20" name="Picture 19" descr="A black background with white text&#10;&#10;AI-generated content may be incorrect.">
            <a:extLst>
              <a:ext uri="{FF2B5EF4-FFF2-40B4-BE49-F238E27FC236}">
                <a16:creationId xmlns:a16="http://schemas.microsoft.com/office/drawing/2014/main" id="{2F23279D-F25B-784E-DF80-B7CF8D778AC1}"/>
              </a:ext>
            </a:extLst>
          </p:cNvPr>
          <p:cNvPicPr>
            <a:picLocks noChangeAspect="1"/>
          </p:cNvPicPr>
          <p:nvPr/>
        </p:nvPicPr>
        <p:blipFill>
          <a:blip r:embed="rId2"/>
          <a:stretch>
            <a:fillRect/>
          </a:stretch>
        </p:blipFill>
        <p:spPr>
          <a:xfrm>
            <a:off x="475717" y="499682"/>
            <a:ext cx="11002028" cy="1299075"/>
          </a:xfrm>
          <a:prstGeom prst="rect">
            <a:avLst/>
          </a:prstGeom>
        </p:spPr>
      </p:pic>
      <p:pic>
        <p:nvPicPr>
          <p:cNvPr id="19" name="Picture 18" descr="A letter c in a circle&#10;&#10;AI-generated content may be incorrect.">
            <a:extLst>
              <a:ext uri="{FF2B5EF4-FFF2-40B4-BE49-F238E27FC236}">
                <a16:creationId xmlns:a16="http://schemas.microsoft.com/office/drawing/2014/main" id="{FAEE98D7-B416-A3B1-0AA7-CFADE3683F53}"/>
              </a:ext>
            </a:extLst>
          </p:cNvPr>
          <p:cNvPicPr>
            <a:picLocks noChangeAspect="1"/>
          </p:cNvPicPr>
          <p:nvPr/>
        </p:nvPicPr>
        <p:blipFill>
          <a:blip r:embed="rId3"/>
          <a:stretch>
            <a:fillRect/>
          </a:stretch>
        </p:blipFill>
        <p:spPr>
          <a:xfrm>
            <a:off x="7552151" y="2189837"/>
            <a:ext cx="1628384" cy="1747643"/>
          </a:xfrm>
          <a:prstGeom prst="rect">
            <a:avLst/>
          </a:prstGeom>
        </p:spPr>
      </p:pic>
      <p:pic>
        <p:nvPicPr>
          <p:cNvPr id="32" name="Picture 31" descr="A person with long brown hair wearing a blue shirt&#10;&#10;AI-generated content may be incorrect.">
            <a:extLst>
              <a:ext uri="{FF2B5EF4-FFF2-40B4-BE49-F238E27FC236}">
                <a16:creationId xmlns:a16="http://schemas.microsoft.com/office/drawing/2014/main" id="{ADFB064B-A86F-824D-A98D-13A17EB67605}"/>
              </a:ext>
            </a:extLst>
          </p:cNvPr>
          <p:cNvPicPr>
            <a:picLocks noChangeAspect="1"/>
          </p:cNvPicPr>
          <p:nvPr/>
        </p:nvPicPr>
        <p:blipFill>
          <a:blip r:embed="rId4">
            <a:extLst>
              <a:ext uri="{BEBA8EAE-BF5A-486C-A8C5-ECC9F3942E4B}">
                <a14:imgProps xmlns:a14="http://schemas.microsoft.com/office/drawing/2010/main">
                  <a14:imgLayer r:embed="rId5">
                    <a14:imgEffect>
                      <a14:saturation sat="96000"/>
                    </a14:imgEffect>
                    <a14:imgEffect>
                      <a14:brightnessContrast bright="-2000" contrast="-4000"/>
                    </a14:imgEffect>
                  </a14:imgLayer>
                </a14:imgProps>
              </a:ext>
            </a:extLst>
          </a:blip>
          <a:stretch>
            <a:fillRect/>
          </a:stretch>
        </p:blipFill>
        <p:spPr>
          <a:xfrm>
            <a:off x="7776836" y="2245617"/>
            <a:ext cx="1439972" cy="1688274"/>
          </a:xfrm>
          <a:prstGeom prst="rect">
            <a:avLst/>
          </a:prstGeom>
        </p:spPr>
      </p:pic>
      <p:grpSp>
        <p:nvGrpSpPr>
          <p:cNvPr id="43" name="Group 42">
            <a:extLst>
              <a:ext uri="{FF2B5EF4-FFF2-40B4-BE49-F238E27FC236}">
                <a16:creationId xmlns:a16="http://schemas.microsoft.com/office/drawing/2014/main" id="{84827E26-4EC7-B988-6EA1-0436227DD098}"/>
              </a:ext>
            </a:extLst>
          </p:cNvPr>
          <p:cNvGrpSpPr/>
          <p:nvPr/>
        </p:nvGrpSpPr>
        <p:grpSpPr>
          <a:xfrm>
            <a:off x="9702452" y="2189836"/>
            <a:ext cx="1628384" cy="1747643"/>
            <a:chOff x="9702452" y="2189836"/>
            <a:chExt cx="1628384" cy="1747643"/>
          </a:xfrm>
        </p:grpSpPr>
        <p:pic>
          <p:nvPicPr>
            <p:cNvPr id="40" name="Picture 39" descr="A letter c in a circle&#10;&#10;AI-generated content may be incorrect.">
              <a:extLst>
                <a:ext uri="{FF2B5EF4-FFF2-40B4-BE49-F238E27FC236}">
                  <a16:creationId xmlns:a16="http://schemas.microsoft.com/office/drawing/2014/main" id="{F47A8871-8061-58FE-D2F4-86A452F238E3}"/>
                </a:ext>
              </a:extLst>
            </p:cNvPr>
            <p:cNvPicPr>
              <a:picLocks noChangeAspect="1"/>
            </p:cNvPicPr>
            <p:nvPr/>
          </p:nvPicPr>
          <p:blipFill>
            <a:blip r:embed="rId3"/>
            <a:stretch>
              <a:fillRect/>
            </a:stretch>
          </p:blipFill>
          <p:spPr>
            <a:xfrm>
              <a:off x="9702452" y="2189836"/>
              <a:ext cx="1628384" cy="1747643"/>
            </a:xfrm>
            <a:prstGeom prst="rect">
              <a:avLst/>
            </a:prstGeom>
          </p:spPr>
        </p:pic>
        <p:pic>
          <p:nvPicPr>
            <p:cNvPr id="34" name="Picture 33" descr="A person in a suit and tie&#10;&#10;AI-generated content may be incorrect.">
              <a:extLst>
                <a:ext uri="{FF2B5EF4-FFF2-40B4-BE49-F238E27FC236}">
                  <a16:creationId xmlns:a16="http://schemas.microsoft.com/office/drawing/2014/main" id="{616574BE-F8AE-9264-2FB3-AF45D989CD9D}"/>
                </a:ext>
              </a:extLst>
            </p:cNvPr>
            <p:cNvPicPr>
              <a:picLocks noChangeAspect="1"/>
            </p:cNvPicPr>
            <p:nvPr/>
          </p:nvPicPr>
          <p:blipFill>
            <a:blip r:embed="rId6">
              <a:extLst>
                <a:ext uri="{BEBA8EAE-BF5A-486C-A8C5-ECC9F3942E4B}">
                  <a14:imgProps xmlns:a14="http://schemas.microsoft.com/office/drawing/2010/main">
                    <a14:imgLayer r:embed="rId7">
                      <a14:imgEffect>
                        <a14:saturation sat="115000"/>
                      </a14:imgEffect>
                      <a14:imgEffect>
                        <a14:brightnessContrast bright="19000" contrast="10000"/>
                      </a14:imgEffect>
                    </a14:imgLayer>
                  </a14:imgProps>
                </a:ext>
              </a:extLst>
            </a:blip>
            <a:stretch>
              <a:fillRect/>
            </a:stretch>
          </p:blipFill>
          <p:spPr>
            <a:xfrm>
              <a:off x="9937771" y="2281694"/>
              <a:ext cx="1356074" cy="1636996"/>
            </a:xfrm>
            <a:prstGeom prst="rect">
              <a:avLst/>
            </a:prstGeom>
          </p:spPr>
        </p:pic>
      </p:grpSp>
    </p:spTree>
    <p:extLst>
      <p:ext uri="{BB962C8B-B14F-4D97-AF65-F5344CB8AC3E}">
        <p14:creationId xmlns:p14="http://schemas.microsoft.com/office/powerpoint/2010/main" val="211915810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dis">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a1741b1-69c2-48a8-818d-7e8faa9f9f41">
      <Terms xmlns="http://schemas.microsoft.com/office/infopath/2007/PartnerControls"/>
    </lcf76f155ced4ddcb4097134ff3c332f>
    <TaxCatchAll xmlns="5a6db43e-a38b-4e0f-8870-8574341d368f" xsi:nil="true"/>
    <SharedWithUsers xmlns="5a6db43e-a38b-4e0f-8870-8574341d368f">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0C8F44110C974597BA4A220E20C80F" ma:contentTypeVersion="19" ma:contentTypeDescription="Create a new document." ma:contentTypeScope="" ma:versionID="51c65c8d5cd6d7997568cfa9bc220d74">
  <xsd:schema xmlns:xsd="http://www.w3.org/2001/XMLSchema" xmlns:xs="http://www.w3.org/2001/XMLSchema" xmlns:p="http://schemas.microsoft.com/office/2006/metadata/properties" xmlns:ns2="0a1741b1-69c2-48a8-818d-7e8faa9f9f41" xmlns:ns3="5a6db43e-a38b-4e0f-8870-8574341d368f" targetNamespace="http://schemas.microsoft.com/office/2006/metadata/properties" ma:root="true" ma:fieldsID="8864235ae0ad4a42f697c69ef6e33338" ns2:_="" ns3:_="">
    <xsd:import namespace="0a1741b1-69c2-48a8-818d-7e8faa9f9f41"/>
    <xsd:import namespace="5a6db43e-a38b-4e0f-8870-8574341d36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1741b1-69c2-48a8-818d-7e8faa9f9f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66ae13-d3ab-42ed-8a1e-180795c1414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6db43e-a38b-4e0f-8870-8574341d36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acb2a9d-72a8-4d4f-890c-7a7be80ad013}" ma:internalName="TaxCatchAll" ma:showField="CatchAllData" ma:web="5a6db43e-a38b-4e0f-8870-8574341d36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B92B30-75F3-4549-94D5-3A6E590B5E82}">
  <ds:schemaRefs>
    <ds:schemaRef ds:uri="0a1741b1-69c2-48a8-818d-7e8faa9f9f41"/>
    <ds:schemaRef ds:uri="5a6db43e-a38b-4e0f-8870-8574341d36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E4EAB7-3F8D-4658-8541-3A0EFAE23730}">
  <ds:schemaRefs>
    <ds:schemaRef ds:uri="0a1741b1-69c2-48a8-818d-7e8faa9f9f41"/>
    <ds:schemaRef ds:uri="5a6db43e-a38b-4e0f-8870-8574341d36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9CE196-250F-47A4-BB86-E223ABE76A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Chapman</dc:creator>
  <cp:revision>4</cp:revision>
  <dcterms:created xsi:type="dcterms:W3CDTF">2024-01-19T19:16:38Z</dcterms:created>
  <dcterms:modified xsi:type="dcterms:W3CDTF">2025-12-04T12:17:24Z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0x010100440C8F44110C974597BA4A220E20C80F</vt:lpwstr>
  </property>
  <property fmtid="{D5CDD505-2E9C-101B-9397-08002B2CF9AE}" pid="3" name="MediaServiceImageTags">
    <vt:lpwstr/>
  </property>
  <property fmtid="{D5CDD505-2E9C-101B-9397-08002B2CF9AE}" pid="4" name="Order">
    <vt:r8>5041300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